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91" r:id="rId2"/>
  </p:sldMasterIdLst>
  <p:notesMasterIdLst>
    <p:notesMasterId r:id="rId11"/>
  </p:notesMasterIdLst>
  <p:sldIdLst>
    <p:sldId id="257" r:id="rId3"/>
    <p:sldId id="263" r:id="rId4"/>
    <p:sldId id="262" r:id="rId5"/>
    <p:sldId id="264" r:id="rId6"/>
    <p:sldId id="265" r:id="rId7"/>
    <p:sldId id="266" r:id="rId8"/>
    <p:sldId id="269" r:id="rId9"/>
    <p:sldId id="270" r:id="rId10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CB60D-46A5-224C-BFA1-CD77396E9DBA}" v="486" dt="2025-11-23T08:56:59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83121"/>
  </p:normalViewPr>
  <p:slideViewPr>
    <p:cSldViewPr snapToGrid="0">
      <p:cViewPr>
        <p:scale>
          <a:sx n="85" d="100"/>
          <a:sy n="85" d="100"/>
        </p:scale>
        <p:origin x="112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madan" userId="63caffe1307177d1" providerId="LiveId" clId="{3C463E79-8E20-5F7F-842E-99FC3F670CCC}"/>
    <pc:docChg chg="undo redo custSel addSld delSld modSld sldOrd">
      <pc:chgData name="Ahmed Ramadan" userId="63caffe1307177d1" providerId="LiveId" clId="{3C463E79-8E20-5F7F-842E-99FC3F670CCC}" dt="2025-11-23T08:57:48.422" v="1078" actId="1076"/>
      <pc:docMkLst>
        <pc:docMk/>
      </pc:docMkLst>
      <pc:sldChg chg="modSp mod">
        <pc:chgData name="Ahmed Ramadan" userId="63caffe1307177d1" providerId="LiveId" clId="{3C463E79-8E20-5F7F-842E-99FC3F670CCC}" dt="2025-11-23T08:45:10.331" v="1034" actId="1037"/>
        <pc:sldMkLst>
          <pc:docMk/>
          <pc:sldMk cId="1736422572" sldId="257"/>
        </pc:sldMkLst>
        <pc:spChg chg="mod">
          <ac:chgData name="Ahmed Ramadan" userId="63caffe1307177d1" providerId="LiveId" clId="{3C463E79-8E20-5F7F-842E-99FC3F670CCC}" dt="2025-11-23T08:45:05.620" v="1022" actId="12788"/>
          <ac:spMkLst>
            <pc:docMk/>
            <pc:sldMk cId="1736422572" sldId="257"/>
            <ac:spMk id="11" creationId="{0D6F4E2A-0BD7-A229-E87A-90E116BEDFD9}"/>
          </ac:spMkLst>
        </pc:spChg>
        <pc:grpChg chg="mod">
          <ac:chgData name="Ahmed Ramadan" userId="63caffe1307177d1" providerId="LiveId" clId="{3C463E79-8E20-5F7F-842E-99FC3F670CCC}" dt="2025-11-23T08:45:10.331" v="1034" actId="1037"/>
          <ac:grpSpMkLst>
            <pc:docMk/>
            <pc:sldMk cId="1736422572" sldId="257"/>
            <ac:grpSpMk id="16" creationId="{B98618BD-DE59-EB6A-D688-57AE00BBA6E0}"/>
          </ac:grpSpMkLst>
        </pc:grpChg>
      </pc:sldChg>
      <pc:sldChg chg="del">
        <pc:chgData name="Ahmed Ramadan" userId="63caffe1307177d1" providerId="LiveId" clId="{3C463E79-8E20-5F7F-842E-99FC3F670CCC}" dt="2025-11-23T08:22:06.982" v="443" actId="2696"/>
        <pc:sldMkLst>
          <pc:docMk/>
          <pc:sldMk cId="3711597788" sldId="259"/>
        </pc:sldMkLst>
      </pc:sldChg>
      <pc:sldChg chg="del">
        <pc:chgData name="Ahmed Ramadan" userId="63caffe1307177d1" providerId="LiveId" clId="{3C463E79-8E20-5F7F-842E-99FC3F670CCC}" dt="2025-11-23T08:21:54.928" v="441" actId="2696"/>
        <pc:sldMkLst>
          <pc:docMk/>
          <pc:sldMk cId="2715878231" sldId="260"/>
        </pc:sldMkLst>
      </pc:sldChg>
      <pc:sldChg chg="del">
        <pc:chgData name="Ahmed Ramadan" userId="63caffe1307177d1" providerId="LiveId" clId="{3C463E79-8E20-5F7F-842E-99FC3F670CCC}" dt="2025-11-23T08:22:03.276" v="442" actId="2696"/>
        <pc:sldMkLst>
          <pc:docMk/>
          <pc:sldMk cId="2774041536" sldId="261"/>
        </pc:sldMkLst>
      </pc:sldChg>
      <pc:sldChg chg="modSp mod">
        <pc:chgData name="Ahmed Ramadan" userId="63caffe1307177d1" providerId="LiveId" clId="{3C463E79-8E20-5F7F-842E-99FC3F670CCC}" dt="2025-11-23T08:09:31.323" v="177" actId="20577"/>
        <pc:sldMkLst>
          <pc:docMk/>
          <pc:sldMk cId="1385373221" sldId="262"/>
        </pc:sldMkLst>
        <pc:spChg chg="mod">
          <ac:chgData name="Ahmed Ramadan" userId="63caffe1307177d1" providerId="LiveId" clId="{3C463E79-8E20-5F7F-842E-99FC3F670CCC}" dt="2025-11-23T08:09:31.323" v="177" actId="20577"/>
          <ac:spMkLst>
            <pc:docMk/>
            <pc:sldMk cId="1385373221" sldId="262"/>
            <ac:spMk id="19" creationId="{65C270C1-BEF2-95A4-305E-B9E933212DD3}"/>
          </ac:spMkLst>
        </pc:spChg>
      </pc:sldChg>
      <pc:sldChg chg="modSp mod">
        <pc:chgData name="Ahmed Ramadan" userId="63caffe1307177d1" providerId="LiveId" clId="{3C463E79-8E20-5F7F-842E-99FC3F670CCC}" dt="2025-11-23T08:09:27.527" v="176" actId="20577"/>
        <pc:sldMkLst>
          <pc:docMk/>
          <pc:sldMk cId="3389603704" sldId="263"/>
        </pc:sldMkLst>
        <pc:spChg chg="mod">
          <ac:chgData name="Ahmed Ramadan" userId="63caffe1307177d1" providerId="LiveId" clId="{3C463E79-8E20-5F7F-842E-99FC3F670CCC}" dt="2025-11-23T08:09:27.527" v="176" actId="20577"/>
          <ac:spMkLst>
            <pc:docMk/>
            <pc:sldMk cId="3389603704" sldId="263"/>
            <ac:spMk id="30" creationId="{E5BB1449-44D0-8596-8728-767F090F0F58}"/>
          </ac:spMkLst>
        </pc:spChg>
      </pc:sldChg>
      <pc:sldChg chg="addSp delSp modSp mod">
        <pc:chgData name="Ahmed Ramadan" userId="63caffe1307177d1" providerId="LiveId" clId="{3C463E79-8E20-5F7F-842E-99FC3F670CCC}" dt="2025-11-23T08:57:48.422" v="1078" actId="1076"/>
        <pc:sldMkLst>
          <pc:docMk/>
          <pc:sldMk cId="2706816307" sldId="264"/>
        </pc:sldMkLst>
        <pc:spChg chg="mod">
          <ac:chgData name="Ahmed Ramadan" userId="63caffe1307177d1" providerId="LiveId" clId="{3C463E79-8E20-5F7F-842E-99FC3F670CCC}" dt="2025-11-23T08:57:46.929" v="1076" actId="27636"/>
          <ac:spMkLst>
            <pc:docMk/>
            <pc:sldMk cId="2706816307" sldId="264"/>
            <ac:spMk id="24" creationId="{C0340A74-EA56-9FAF-67E6-57314D7485F4}"/>
          </ac:spMkLst>
        </pc:spChg>
        <pc:picChg chg="add del mod">
          <ac:chgData name="Ahmed Ramadan" userId="63caffe1307177d1" providerId="LiveId" clId="{3C463E79-8E20-5F7F-842E-99FC3F670CCC}" dt="2025-11-23T08:55:50.843" v="1035" actId="21"/>
          <ac:picMkLst>
            <pc:docMk/>
            <pc:sldMk cId="2706816307" sldId="264"/>
            <ac:picMk id="2" creationId="{B06C8A63-FD1C-928C-EB11-E6C91334F4BF}"/>
          </ac:picMkLst>
        </pc:picChg>
        <pc:picChg chg="add del mod">
          <ac:chgData name="Ahmed Ramadan" userId="63caffe1307177d1" providerId="LiveId" clId="{3C463E79-8E20-5F7F-842E-99FC3F670CCC}" dt="2025-11-23T08:55:50.843" v="1035" actId="21"/>
          <ac:picMkLst>
            <pc:docMk/>
            <pc:sldMk cId="2706816307" sldId="264"/>
            <ac:picMk id="4" creationId="{BA1D3E64-B24D-7B2F-C269-1F56450F7B42}"/>
          </ac:picMkLst>
        </pc:picChg>
        <pc:picChg chg="mod">
          <ac:chgData name="Ahmed Ramadan" userId="63caffe1307177d1" providerId="LiveId" clId="{3C463E79-8E20-5F7F-842E-99FC3F670CCC}" dt="2025-11-23T08:19:51.191" v="389" actId="14100"/>
          <ac:picMkLst>
            <pc:docMk/>
            <pc:sldMk cId="2706816307" sldId="264"/>
            <ac:picMk id="7" creationId="{A7669305-7EEB-A747-F18C-A386C946D7A9}"/>
          </ac:picMkLst>
        </pc:picChg>
        <pc:picChg chg="mod">
          <ac:chgData name="Ahmed Ramadan" userId="63caffe1307177d1" providerId="LiveId" clId="{3C463E79-8E20-5F7F-842E-99FC3F670CCC}" dt="2025-11-23T08:57:48.422" v="1078" actId="1076"/>
          <ac:picMkLst>
            <pc:docMk/>
            <pc:sldMk cId="2706816307" sldId="264"/>
            <ac:picMk id="23" creationId="{27DD3D6C-B489-DC91-667D-E8E236475AAD}"/>
          </ac:picMkLst>
        </pc:picChg>
      </pc:sldChg>
      <pc:sldChg chg="addSp modSp mod">
        <pc:chgData name="Ahmed Ramadan" userId="63caffe1307177d1" providerId="LiveId" clId="{3C463E79-8E20-5F7F-842E-99FC3F670CCC}" dt="2025-11-23T07:46:49.277" v="47" actId="12788"/>
        <pc:sldMkLst>
          <pc:docMk/>
          <pc:sldMk cId="1441675743" sldId="265"/>
        </pc:sldMkLst>
        <pc:grpChg chg="add mod">
          <ac:chgData name="Ahmed Ramadan" userId="63caffe1307177d1" providerId="LiveId" clId="{3C463E79-8E20-5F7F-842E-99FC3F670CCC}" dt="2025-11-23T07:46:49.277" v="47" actId="12788"/>
          <ac:grpSpMkLst>
            <pc:docMk/>
            <pc:sldMk cId="1441675743" sldId="265"/>
            <ac:grpSpMk id="22" creationId="{8AD135D5-20B9-21A1-7D2A-734ED3C2DE3C}"/>
          </ac:grpSpMkLst>
        </pc:grpChg>
        <pc:picChg chg="mod">
          <ac:chgData name="Ahmed Ramadan" userId="63caffe1307177d1" providerId="LiveId" clId="{3C463E79-8E20-5F7F-842E-99FC3F670CCC}" dt="2025-11-23T07:46:40.234" v="44" actId="164"/>
          <ac:picMkLst>
            <pc:docMk/>
            <pc:sldMk cId="1441675743" sldId="265"/>
            <ac:picMk id="15" creationId="{9FACE6EF-65F8-C321-5CCF-095EE5E88455}"/>
          </ac:picMkLst>
        </pc:picChg>
        <pc:picChg chg="mod">
          <ac:chgData name="Ahmed Ramadan" userId="63caffe1307177d1" providerId="LiveId" clId="{3C463E79-8E20-5F7F-842E-99FC3F670CCC}" dt="2025-11-23T07:46:40.234" v="44" actId="164"/>
          <ac:picMkLst>
            <pc:docMk/>
            <pc:sldMk cId="1441675743" sldId="265"/>
            <ac:picMk id="17" creationId="{B5E1E8C0-4A06-405F-934B-F07C3BADA9DB}"/>
          </ac:picMkLst>
        </pc:picChg>
        <pc:picChg chg="add mod">
          <ac:chgData name="Ahmed Ramadan" userId="63caffe1307177d1" providerId="LiveId" clId="{3C463E79-8E20-5F7F-842E-99FC3F670CCC}" dt="2025-11-23T07:46:40.234" v="44" actId="164"/>
          <ac:picMkLst>
            <pc:docMk/>
            <pc:sldMk cId="1441675743" sldId="265"/>
            <ac:picMk id="19" creationId="{6C9AC430-9FE0-4C48-EABC-38B86EE96357}"/>
          </ac:picMkLst>
        </pc:picChg>
        <pc:picChg chg="add mod">
          <ac:chgData name="Ahmed Ramadan" userId="63caffe1307177d1" providerId="LiveId" clId="{3C463E79-8E20-5F7F-842E-99FC3F670CCC}" dt="2025-11-23T07:46:40.234" v="44" actId="164"/>
          <ac:picMkLst>
            <pc:docMk/>
            <pc:sldMk cId="1441675743" sldId="265"/>
            <ac:picMk id="21" creationId="{CFCCC970-8D53-7155-447A-A23FA0FBE55B}"/>
          </ac:picMkLst>
        </pc:picChg>
      </pc:sldChg>
      <pc:sldChg chg="addSp delSp modSp mod">
        <pc:chgData name="Ahmed Ramadan" userId="63caffe1307177d1" providerId="LiveId" clId="{3C463E79-8E20-5F7F-842E-99FC3F670CCC}" dt="2025-11-23T08:22:41.600" v="447" actId="14100"/>
        <pc:sldMkLst>
          <pc:docMk/>
          <pc:sldMk cId="3034942403" sldId="266"/>
        </pc:sldMkLst>
        <pc:spChg chg="add mod">
          <ac:chgData name="Ahmed Ramadan" userId="63caffe1307177d1" providerId="LiveId" clId="{3C463E79-8E20-5F7F-842E-99FC3F670CCC}" dt="2025-11-23T08:03:56.296" v="138" actId="20577"/>
          <ac:spMkLst>
            <pc:docMk/>
            <pc:sldMk cId="3034942403" sldId="266"/>
            <ac:spMk id="11" creationId="{6A9001EC-6982-9C51-FC52-F9DDCEB0F1AE}"/>
          </ac:spMkLst>
        </pc:spChg>
        <pc:picChg chg="add mod">
          <ac:chgData name="Ahmed Ramadan" userId="63caffe1307177d1" providerId="LiveId" clId="{3C463E79-8E20-5F7F-842E-99FC3F670CCC}" dt="2025-11-23T08:00:05.917" v="92" actId="1076"/>
          <ac:picMkLst>
            <pc:docMk/>
            <pc:sldMk cId="3034942403" sldId="266"/>
            <ac:picMk id="3" creationId="{197AEF60-0DB3-98C6-246F-3822E9AD8625}"/>
          </ac:picMkLst>
        </pc:picChg>
        <pc:picChg chg="add mod">
          <ac:chgData name="Ahmed Ramadan" userId="63caffe1307177d1" providerId="LiveId" clId="{3C463E79-8E20-5F7F-842E-99FC3F670CCC}" dt="2025-11-23T08:22:31.714" v="445" actId="1076"/>
          <ac:picMkLst>
            <pc:docMk/>
            <pc:sldMk cId="3034942403" sldId="266"/>
            <ac:picMk id="4" creationId="{876FD1BB-C984-982A-5ECC-9FFCCA227432}"/>
          </ac:picMkLst>
        </pc:picChg>
        <pc:picChg chg="add del mod">
          <ac:chgData name="Ahmed Ramadan" userId="63caffe1307177d1" providerId="LiveId" clId="{3C463E79-8E20-5F7F-842E-99FC3F670CCC}" dt="2025-11-23T07:48:02.966" v="51" actId="478"/>
          <ac:picMkLst>
            <pc:docMk/>
            <pc:sldMk cId="3034942403" sldId="266"/>
            <ac:picMk id="5" creationId="{8EFB4380-6EF5-45C1-219F-8F6B31D2C4F7}"/>
          </ac:picMkLst>
        </pc:picChg>
        <pc:picChg chg="add mod">
          <ac:chgData name="Ahmed Ramadan" userId="63caffe1307177d1" providerId="LiveId" clId="{3C463E79-8E20-5F7F-842E-99FC3F670CCC}" dt="2025-11-23T08:22:35.765" v="446" actId="1076"/>
          <ac:picMkLst>
            <pc:docMk/>
            <pc:sldMk cId="3034942403" sldId="266"/>
            <ac:picMk id="5" creationId="{EC7A4FFA-5BAE-306F-BCAC-DEBD89E57766}"/>
          </ac:picMkLst>
        </pc:picChg>
        <pc:picChg chg="add mod">
          <ac:chgData name="Ahmed Ramadan" userId="63caffe1307177d1" providerId="LiveId" clId="{3C463E79-8E20-5F7F-842E-99FC3F670CCC}" dt="2025-11-23T08:22:41.600" v="447" actId="14100"/>
          <ac:picMkLst>
            <pc:docMk/>
            <pc:sldMk cId="3034942403" sldId="266"/>
            <ac:picMk id="6" creationId="{1569F0AD-28A0-BE98-EA64-9FC720A5BC90}"/>
          </ac:picMkLst>
        </pc:picChg>
        <pc:picChg chg="add mod">
          <ac:chgData name="Ahmed Ramadan" userId="63caffe1307177d1" providerId="LiveId" clId="{3C463E79-8E20-5F7F-842E-99FC3F670CCC}" dt="2025-11-23T07:59:48.415" v="90" actId="167"/>
          <ac:picMkLst>
            <pc:docMk/>
            <pc:sldMk cId="3034942403" sldId="266"/>
            <ac:picMk id="7" creationId="{EED186C8-E130-975E-F941-B7E3450F4674}"/>
          </ac:picMkLst>
        </pc:picChg>
        <pc:picChg chg="add mod">
          <ac:chgData name="Ahmed Ramadan" userId="63caffe1307177d1" providerId="LiveId" clId="{3C463E79-8E20-5F7F-842E-99FC3F670CCC}" dt="2025-11-23T08:22:41.600" v="447" actId="14100"/>
          <ac:picMkLst>
            <pc:docMk/>
            <pc:sldMk cId="3034942403" sldId="266"/>
            <ac:picMk id="8" creationId="{A89D8770-89BC-DA10-AA0C-1B96FADC693A}"/>
          </ac:picMkLst>
        </pc:picChg>
        <pc:picChg chg="add mod">
          <ac:chgData name="Ahmed Ramadan" userId="63caffe1307177d1" providerId="LiveId" clId="{3C463E79-8E20-5F7F-842E-99FC3F670CCC}" dt="2025-11-23T08:00:02.855" v="91" actId="1076"/>
          <ac:picMkLst>
            <pc:docMk/>
            <pc:sldMk cId="3034942403" sldId="266"/>
            <ac:picMk id="9" creationId="{8BD2A4D4-F4A0-BECB-83B5-896FBC875069}"/>
          </ac:picMkLst>
        </pc:picChg>
        <pc:picChg chg="add mod modCrop">
          <ac:chgData name="Ahmed Ramadan" userId="63caffe1307177d1" providerId="LiveId" clId="{3C463E79-8E20-5F7F-842E-99FC3F670CCC}" dt="2025-11-23T08:02:30.856" v="121" actId="1076"/>
          <ac:picMkLst>
            <pc:docMk/>
            <pc:sldMk cId="3034942403" sldId="266"/>
            <ac:picMk id="10" creationId="{6E5FEC58-F64B-8104-1A76-18276BC16BE5}"/>
          </ac:picMkLst>
        </pc:picChg>
        <pc:picChg chg="add del mod">
          <ac:chgData name="Ahmed Ramadan" userId="63caffe1307177d1" providerId="LiveId" clId="{3C463E79-8E20-5F7F-842E-99FC3F670CCC}" dt="2025-11-23T07:51:59.464" v="68" actId="478"/>
          <ac:picMkLst>
            <pc:docMk/>
            <pc:sldMk cId="3034942403" sldId="266"/>
            <ac:picMk id="11" creationId="{F25914D4-9A53-4896-5222-A25C24345796}"/>
          </ac:picMkLst>
        </pc:picChg>
      </pc:sldChg>
      <pc:sldChg chg="addSp delSp modSp new del mod">
        <pc:chgData name="Ahmed Ramadan" userId="63caffe1307177d1" providerId="LiveId" clId="{3C463E79-8E20-5F7F-842E-99FC3F670CCC}" dt="2025-11-23T08:57:29.379" v="1073" actId="2696"/>
        <pc:sldMkLst>
          <pc:docMk/>
          <pc:sldMk cId="1110222300" sldId="267"/>
        </pc:sldMkLst>
        <pc:spChg chg="del">
          <ac:chgData name="Ahmed Ramadan" userId="63caffe1307177d1" providerId="LiveId" clId="{3C463E79-8E20-5F7F-842E-99FC3F670CCC}" dt="2025-11-23T08:02:02.598" v="115" actId="478"/>
          <ac:spMkLst>
            <pc:docMk/>
            <pc:sldMk cId="1110222300" sldId="267"/>
            <ac:spMk id="2" creationId="{80B350DA-2821-7008-6D7D-E1B95D9E7527}"/>
          </ac:spMkLst>
        </pc:spChg>
        <pc:spChg chg="del">
          <ac:chgData name="Ahmed Ramadan" userId="63caffe1307177d1" providerId="LiveId" clId="{3C463E79-8E20-5F7F-842E-99FC3F670CCC}" dt="2025-11-23T08:05:46.134" v="139" actId="478"/>
          <ac:spMkLst>
            <pc:docMk/>
            <pc:sldMk cId="1110222300" sldId="267"/>
            <ac:spMk id="3" creationId="{DC13F9A8-F939-4663-3A40-E9231452A37A}"/>
          </ac:spMkLst>
        </pc:spChg>
        <pc:spChg chg="add mod">
          <ac:chgData name="Ahmed Ramadan" userId="63caffe1307177d1" providerId="LiveId" clId="{3C463E79-8E20-5F7F-842E-99FC3F670CCC}" dt="2025-11-23T08:09:15.970" v="175" actId="20577"/>
          <ac:spMkLst>
            <pc:docMk/>
            <pc:sldMk cId="1110222300" sldId="267"/>
            <ac:spMk id="12" creationId="{0093C9E9-8CEF-ED93-A86F-55FDBCF594C8}"/>
          </ac:spMkLst>
        </pc:spChg>
        <pc:spChg chg="add mod topLvl">
          <ac:chgData name="Ahmed Ramadan" userId="63caffe1307177d1" providerId="LiveId" clId="{3C463E79-8E20-5F7F-842E-99FC3F670CCC}" dt="2025-11-23T08:27:38.605" v="455" actId="165"/>
          <ac:spMkLst>
            <pc:docMk/>
            <pc:sldMk cId="1110222300" sldId="267"/>
            <ac:spMk id="18" creationId="{7133D77B-CC9B-537C-E230-C7B153DDE8FC}"/>
          </ac:spMkLst>
        </pc:spChg>
        <pc:spChg chg="add del mod topLvl">
          <ac:chgData name="Ahmed Ramadan" userId="63caffe1307177d1" providerId="LiveId" clId="{3C463E79-8E20-5F7F-842E-99FC3F670CCC}" dt="2025-11-23T08:29:09.931" v="482" actId="478"/>
          <ac:spMkLst>
            <pc:docMk/>
            <pc:sldMk cId="1110222300" sldId="267"/>
            <ac:spMk id="20" creationId="{8D646622-AFCB-3B65-821C-D0A5C3CB8797}"/>
          </ac:spMkLst>
        </pc:spChg>
        <pc:spChg chg="add mod topLvl">
          <ac:chgData name="Ahmed Ramadan" userId="63caffe1307177d1" providerId="LiveId" clId="{3C463E79-8E20-5F7F-842E-99FC3F670CCC}" dt="2025-11-23T08:27:38.605" v="455" actId="165"/>
          <ac:spMkLst>
            <pc:docMk/>
            <pc:sldMk cId="1110222300" sldId="267"/>
            <ac:spMk id="21" creationId="{A9B85D7D-D4DD-FFC5-7446-E9704781E991}"/>
          </ac:spMkLst>
        </pc:spChg>
        <pc:spChg chg="add mod topLvl">
          <ac:chgData name="Ahmed Ramadan" userId="63caffe1307177d1" providerId="LiveId" clId="{3C463E79-8E20-5F7F-842E-99FC3F670CCC}" dt="2025-11-23T08:27:38.605" v="455" actId="165"/>
          <ac:spMkLst>
            <pc:docMk/>
            <pc:sldMk cId="1110222300" sldId="267"/>
            <ac:spMk id="22" creationId="{009941CA-950F-3B9D-A633-FEF3A0D0921A}"/>
          </ac:spMkLst>
        </pc:spChg>
        <pc:spChg chg="mod">
          <ac:chgData name="Ahmed Ramadan" userId="63caffe1307177d1" providerId="LiveId" clId="{3C463E79-8E20-5F7F-842E-99FC3F670CCC}" dt="2025-11-23T08:28:29.085" v="466"/>
          <ac:spMkLst>
            <pc:docMk/>
            <pc:sldMk cId="1110222300" sldId="267"/>
            <ac:spMk id="32" creationId="{B90EC40B-58F7-6876-D6F3-76144B40FC12}"/>
          </ac:spMkLst>
        </pc:spChg>
        <pc:spChg chg="mod">
          <ac:chgData name="Ahmed Ramadan" userId="63caffe1307177d1" providerId="LiveId" clId="{3C463E79-8E20-5F7F-842E-99FC3F670CCC}" dt="2025-11-23T08:29:03.785" v="479"/>
          <ac:spMkLst>
            <pc:docMk/>
            <pc:sldMk cId="1110222300" sldId="267"/>
            <ac:spMk id="35" creationId="{77D6DCFB-08E0-12EB-71E3-EE2B637BB8BE}"/>
          </ac:spMkLst>
        </pc:spChg>
        <pc:spChg chg="add mod">
          <ac:chgData name="Ahmed Ramadan" userId="63caffe1307177d1" providerId="LiveId" clId="{3C463E79-8E20-5F7F-842E-99FC3F670CCC}" dt="2025-11-23T08:41:25.318" v="1014" actId="1076"/>
          <ac:spMkLst>
            <pc:docMk/>
            <pc:sldMk cId="1110222300" sldId="267"/>
            <ac:spMk id="36" creationId="{CE62C6F2-8499-7DBD-2D4E-4955D0F8ADC5}"/>
          </ac:spMkLst>
        </pc:spChg>
        <pc:spChg chg="add mod">
          <ac:chgData name="Ahmed Ramadan" userId="63caffe1307177d1" providerId="LiveId" clId="{3C463E79-8E20-5F7F-842E-99FC3F670CCC}" dt="2025-11-23T08:41:20.546" v="1013" actId="12788"/>
          <ac:spMkLst>
            <pc:docMk/>
            <pc:sldMk cId="1110222300" sldId="267"/>
            <ac:spMk id="37" creationId="{430C711F-9FF3-9A48-2CDF-850F2DADEFD5}"/>
          </ac:spMkLst>
        </pc:spChg>
        <pc:spChg chg="add mod">
          <ac:chgData name="Ahmed Ramadan" userId="63caffe1307177d1" providerId="LiveId" clId="{3C463E79-8E20-5F7F-842E-99FC3F670CCC}" dt="2025-11-23T08:41:19.985" v="1012" actId="1076"/>
          <ac:spMkLst>
            <pc:docMk/>
            <pc:sldMk cId="1110222300" sldId="267"/>
            <ac:spMk id="38" creationId="{94E24CC0-C68B-FFB4-69A1-ACC409124230}"/>
          </ac:spMkLst>
        </pc:spChg>
        <pc:spChg chg="add mod">
          <ac:chgData name="Ahmed Ramadan" userId="63caffe1307177d1" providerId="LiveId" clId="{3C463E79-8E20-5F7F-842E-99FC3F670CCC}" dt="2025-11-23T08:40:40.241" v="1003" actId="1076"/>
          <ac:spMkLst>
            <pc:docMk/>
            <pc:sldMk cId="1110222300" sldId="267"/>
            <ac:spMk id="39" creationId="{935D547B-8850-E355-CEBB-69EDB921B1E0}"/>
          </ac:spMkLst>
        </pc:spChg>
        <pc:grpChg chg="add del mod">
          <ac:chgData name="Ahmed Ramadan" userId="63caffe1307177d1" providerId="LiveId" clId="{3C463E79-8E20-5F7F-842E-99FC3F670CCC}" dt="2025-11-23T08:28:55.259" v="478" actId="478"/>
          <ac:grpSpMkLst>
            <pc:docMk/>
            <pc:sldMk cId="1110222300" sldId="267"/>
            <ac:grpSpMk id="23" creationId="{DC71D6AD-B947-9230-16D5-AE1D5AE18A35}"/>
          </ac:grpSpMkLst>
        </pc:grpChg>
        <pc:grpChg chg="add del mod topLvl">
          <ac:chgData name="Ahmed Ramadan" userId="63caffe1307177d1" providerId="LiveId" clId="{3C463E79-8E20-5F7F-842E-99FC3F670CCC}" dt="2025-11-23T08:29:07.467" v="480" actId="478"/>
          <ac:grpSpMkLst>
            <pc:docMk/>
            <pc:sldMk cId="1110222300" sldId="267"/>
            <ac:grpSpMk id="24" creationId="{42037DE7-D886-2667-C223-39F25CD49A26}"/>
          </ac:grpSpMkLst>
        </pc:grpChg>
        <pc:grpChg chg="add del mod">
          <ac:chgData name="Ahmed Ramadan" userId="63caffe1307177d1" providerId="LiveId" clId="{3C463E79-8E20-5F7F-842E-99FC3F670CCC}" dt="2025-11-23T08:27:38.689" v="456" actId="1076"/>
          <ac:grpSpMkLst>
            <pc:docMk/>
            <pc:sldMk cId="1110222300" sldId="267"/>
            <ac:grpSpMk id="25" creationId="{43059616-3DF2-FF86-0D5C-17541851558E}"/>
          </ac:grpSpMkLst>
        </pc:grpChg>
        <pc:grpChg chg="add del mod">
          <ac:chgData name="Ahmed Ramadan" userId="63caffe1307177d1" providerId="LiveId" clId="{3C463E79-8E20-5F7F-842E-99FC3F670CCC}" dt="2025-11-23T08:29:08.447" v="481" actId="478"/>
          <ac:grpSpMkLst>
            <pc:docMk/>
            <pc:sldMk cId="1110222300" sldId="267"/>
            <ac:grpSpMk id="26" creationId="{5B294903-0F65-9990-583E-3AFA8836FAF2}"/>
          </ac:grpSpMkLst>
        </pc:grpChg>
        <pc:grpChg chg="add del mod">
          <ac:chgData name="Ahmed Ramadan" userId="63caffe1307177d1" providerId="LiveId" clId="{3C463E79-8E20-5F7F-842E-99FC3F670CCC}" dt="2025-11-23T08:27:38.605" v="455" actId="165"/>
          <ac:grpSpMkLst>
            <pc:docMk/>
            <pc:sldMk cId="1110222300" sldId="267"/>
            <ac:grpSpMk id="29" creationId="{00746FBD-1179-8E63-DDE3-919106126232}"/>
          </ac:grpSpMkLst>
        </pc:grpChg>
        <pc:grpChg chg="add mod">
          <ac:chgData name="Ahmed Ramadan" userId="63caffe1307177d1" providerId="LiveId" clId="{3C463E79-8E20-5F7F-842E-99FC3F670CCC}" dt="2025-11-23T08:28:05.955" v="462" actId="1076"/>
          <ac:grpSpMkLst>
            <pc:docMk/>
            <pc:sldMk cId="1110222300" sldId="267"/>
            <ac:grpSpMk id="30" creationId="{26734FC0-432D-025F-D351-D323DFFD507C}"/>
          </ac:grpSpMkLst>
        </pc:grpChg>
        <pc:grpChg chg="add mod">
          <ac:chgData name="Ahmed Ramadan" userId="63caffe1307177d1" providerId="LiveId" clId="{3C463E79-8E20-5F7F-842E-99FC3F670CCC}" dt="2025-11-23T08:28:21.519" v="465" actId="1076"/>
          <ac:grpSpMkLst>
            <pc:docMk/>
            <pc:sldMk cId="1110222300" sldId="267"/>
            <ac:grpSpMk id="33" creationId="{B45484CF-01DA-4038-A5F9-5FB827BDBFA0}"/>
          </ac:grpSpMkLst>
        </pc:grpChg>
        <pc:picChg chg="add del mod">
          <ac:chgData name="Ahmed Ramadan" userId="63caffe1307177d1" providerId="LiveId" clId="{3C463E79-8E20-5F7F-842E-99FC3F670CCC}" dt="2025-11-23T08:02:04.312" v="116" actId="21"/>
          <ac:picMkLst>
            <pc:docMk/>
            <pc:sldMk cId="1110222300" sldId="267"/>
            <ac:picMk id="5" creationId="{A80A0DE1-6060-47F8-05A9-BD10F3DA95C8}"/>
          </ac:picMkLst>
        </pc:picChg>
        <pc:picChg chg="add del mod">
          <ac:chgData name="Ahmed Ramadan" userId="63caffe1307177d1" providerId="LiveId" clId="{3C463E79-8E20-5F7F-842E-99FC3F670CCC}" dt="2025-11-23T08:01:36.266" v="104" actId="21"/>
          <ac:picMkLst>
            <pc:docMk/>
            <pc:sldMk cId="1110222300" sldId="267"/>
            <ac:picMk id="7" creationId="{51483C2F-7020-C233-BA9A-77FF0EF5D44B}"/>
          </ac:picMkLst>
        </pc:picChg>
        <pc:picChg chg="add del mod">
          <ac:chgData name="Ahmed Ramadan" userId="63caffe1307177d1" providerId="LiveId" clId="{3C463E79-8E20-5F7F-842E-99FC3F670CCC}" dt="2025-11-23T08:01:15.301" v="98" actId="21"/>
          <ac:picMkLst>
            <pc:docMk/>
            <pc:sldMk cId="1110222300" sldId="267"/>
            <ac:picMk id="9" creationId="{CD4210E1-1A31-D795-5C95-A8A25642E9D7}"/>
          </ac:picMkLst>
        </pc:picChg>
        <pc:picChg chg="add del mod">
          <ac:chgData name="Ahmed Ramadan" userId="63caffe1307177d1" providerId="LiveId" clId="{3C463E79-8E20-5F7F-842E-99FC3F670CCC}" dt="2025-11-23T08:01:02.441" v="93" actId="21"/>
          <ac:picMkLst>
            <pc:docMk/>
            <pc:sldMk cId="1110222300" sldId="267"/>
            <ac:picMk id="11" creationId="{8619D4C0-D0BE-59A7-597E-1CCDA3749EE6}"/>
          </ac:picMkLst>
        </pc:picChg>
        <pc:picChg chg="add mod topLvl">
          <ac:chgData name="Ahmed Ramadan" userId="63caffe1307177d1" providerId="LiveId" clId="{3C463E79-8E20-5F7F-842E-99FC3F670CCC}" dt="2025-11-23T08:27:53.703" v="460" actId="1076"/>
          <ac:picMkLst>
            <pc:docMk/>
            <pc:sldMk cId="1110222300" sldId="267"/>
            <ac:picMk id="13" creationId="{E7DB32AC-97BA-6F8D-02C9-FAA0302B878E}"/>
          </ac:picMkLst>
        </pc:picChg>
        <pc:picChg chg="add del mod">
          <ac:chgData name="Ahmed Ramadan" userId="63caffe1307177d1" providerId="LiveId" clId="{3C463E79-8E20-5F7F-842E-99FC3F670CCC}" dt="2025-11-23T08:10:12.879" v="188" actId="478"/>
          <ac:picMkLst>
            <pc:docMk/>
            <pc:sldMk cId="1110222300" sldId="267"/>
            <ac:picMk id="14" creationId="{36C0F3F8-1328-E301-A262-B97B394535AA}"/>
          </ac:picMkLst>
        </pc:picChg>
        <pc:picChg chg="add del mod topLvl">
          <ac:chgData name="Ahmed Ramadan" userId="63caffe1307177d1" providerId="LiveId" clId="{3C463E79-8E20-5F7F-842E-99FC3F670CCC}" dt="2025-11-23T08:29:07.467" v="480" actId="478"/>
          <ac:picMkLst>
            <pc:docMk/>
            <pc:sldMk cId="1110222300" sldId="267"/>
            <ac:picMk id="15" creationId="{DFEB9D42-1329-CE2D-E3B5-5AEF565521DB}"/>
          </ac:picMkLst>
        </pc:picChg>
        <pc:picChg chg="add mod topLvl">
          <ac:chgData name="Ahmed Ramadan" userId="63caffe1307177d1" providerId="LiveId" clId="{3C463E79-8E20-5F7F-842E-99FC3F670CCC}" dt="2025-11-23T08:27:38.605" v="455" actId="165"/>
          <ac:picMkLst>
            <pc:docMk/>
            <pc:sldMk cId="1110222300" sldId="267"/>
            <ac:picMk id="16" creationId="{B0B36393-66C2-C588-9461-374B328387B6}"/>
          </ac:picMkLst>
        </pc:picChg>
        <pc:picChg chg="add mod topLvl">
          <ac:chgData name="Ahmed Ramadan" userId="63caffe1307177d1" providerId="LiveId" clId="{3C463E79-8E20-5F7F-842E-99FC3F670CCC}" dt="2025-11-23T08:27:38.605" v="455" actId="165"/>
          <ac:picMkLst>
            <pc:docMk/>
            <pc:sldMk cId="1110222300" sldId="267"/>
            <ac:picMk id="17" creationId="{21F94B0D-000A-C504-8A60-F27A35C1226D}"/>
          </ac:picMkLst>
        </pc:picChg>
        <pc:picChg chg="add mod">
          <ac:chgData name="Ahmed Ramadan" userId="63caffe1307177d1" providerId="LiveId" clId="{3C463E79-8E20-5F7F-842E-99FC3F670CCC}" dt="2025-11-23T08:11:30.494" v="253"/>
          <ac:picMkLst>
            <pc:docMk/>
            <pc:sldMk cId="1110222300" sldId="267"/>
            <ac:picMk id="19" creationId="{BA5637AB-475B-D488-8903-7B9B024DE0FF}"/>
          </ac:picMkLst>
        </pc:picChg>
        <pc:picChg chg="add del mod">
          <ac:chgData name="Ahmed Ramadan" userId="63caffe1307177d1" providerId="LiveId" clId="{3C463E79-8E20-5F7F-842E-99FC3F670CCC}" dt="2025-11-23T08:18:59.824" v="378" actId="21"/>
          <ac:picMkLst>
            <pc:docMk/>
            <pc:sldMk cId="1110222300" sldId="267"/>
            <ac:picMk id="28" creationId="{DEDD4CFA-B92A-873D-DEA9-3D0DC6C164E1}"/>
          </ac:picMkLst>
        </pc:picChg>
        <pc:picChg chg="mod">
          <ac:chgData name="Ahmed Ramadan" userId="63caffe1307177d1" providerId="LiveId" clId="{3C463E79-8E20-5F7F-842E-99FC3F670CCC}" dt="2025-11-23T08:27:58.321" v="461"/>
          <ac:picMkLst>
            <pc:docMk/>
            <pc:sldMk cId="1110222300" sldId="267"/>
            <ac:picMk id="31" creationId="{93A6C607-8CF0-8611-8563-85AD01ED4654}"/>
          </ac:picMkLst>
        </pc:picChg>
        <pc:picChg chg="mod">
          <ac:chgData name="Ahmed Ramadan" userId="63caffe1307177d1" providerId="LiveId" clId="{3C463E79-8E20-5F7F-842E-99FC3F670CCC}" dt="2025-11-23T08:28:46.186" v="476" actId="1076"/>
          <ac:picMkLst>
            <pc:docMk/>
            <pc:sldMk cId="1110222300" sldId="267"/>
            <ac:picMk id="34" creationId="{898E8F21-1450-8755-FE94-98A3E6098B1B}"/>
          </ac:picMkLst>
        </pc:picChg>
        <pc:picChg chg="add mod">
          <ac:chgData name="Ahmed Ramadan" userId="63caffe1307177d1" providerId="LiveId" clId="{3C463E79-8E20-5F7F-842E-99FC3F670CCC}" dt="2025-11-23T08:37:55.109" v="901" actId="108"/>
          <ac:picMkLst>
            <pc:docMk/>
            <pc:sldMk cId="1110222300" sldId="267"/>
            <ac:picMk id="1026" creationId="{CD37E7F5-47AF-81EC-D34B-5191DD84B4E9}"/>
          </ac:picMkLst>
        </pc:picChg>
        <pc:picChg chg="add del mod">
          <ac:chgData name="Ahmed Ramadan" userId="63caffe1307177d1" providerId="LiveId" clId="{3C463E79-8E20-5F7F-842E-99FC3F670CCC}" dt="2025-11-23T08:31:58.640" v="491" actId="478"/>
          <ac:picMkLst>
            <pc:docMk/>
            <pc:sldMk cId="1110222300" sldId="267"/>
            <ac:picMk id="1028" creationId="{E6A93040-D913-7BE2-35EE-E38C6512936D}"/>
          </ac:picMkLst>
        </pc:picChg>
        <pc:picChg chg="add mod">
          <ac:chgData name="Ahmed Ramadan" userId="63caffe1307177d1" providerId="LiveId" clId="{3C463E79-8E20-5F7F-842E-99FC3F670CCC}" dt="2025-11-23T08:41:20.546" v="1013" actId="12788"/>
          <ac:picMkLst>
            <pc:docMk/>
            <pc:sldMk cId="1110222300" sldId="267"/>
            <ac:picMk id="1030" creationId="{125A57E2-49BE-C831-318B-0E9D4FF84C3B}"/>
          </ac:picMkLst>
        </pc:picChg>
        <pc:picChg chg="add mod">
          <ac:chgData name="Ahmed Ramadan" userId="63caffe1307177d1" providerId="LiveId" clId="{3C463E79-8E20-5F7F-842E-99FC3F670CCC}" dt="2025-11-23T08:37:55.109" v="901" actId="108"/>
          <ac:picMkLst>
            <pc:docMk/>
            <pc:sldMk cId="1110222300" sldId="267"/>
            <ac:picMk id="1032" creationId="{6F0B0285-2629-9AF6-5192-5A07F2FB5ECC}"/>
          </ac:picMkLst>
        </pc:picChg>
        <pc:picChg chg="add mod">
          <ac:chgData name="Ahmed Ramadan" userId="63caffe1307177d1" providerId="LiveId" clId="{3C463E79-8E20-5F7F-842E-99FC3F670CCC}" dt="2025-11-23T08:37:59.537" v="902" actId="108"/>
          <ac:picMkLst>
            <pc:docMk/>
            <pc:sldMk cId="1110222300" sldId="267"/>
            <ac:picMk id="1034" creationId="{D01357EE-14A7-9592-6858-1ECF8338FB44}"/>
          </ac:picMkLst>
        </pc:picChg>
      </pc:sldChg>
      <pc:sldChg chg="delSp new del mod">
        <pc:chgData name="Ahmed Ramadan" userId="63caffe1307177d1" providerId="LiveId" clId="{3C463E79-8E20-5F7F-842E-99FC3F670CCC}" dt="2025-11-23T08:27:42.409" v="458" actId="2696"/>
        <pc:sldMkLst>
          <pc:docMk/>
          <pc:sldMk cId="564183570" sldId="268"/>
        </pc:sldMkLst>
        <pc:spChg chg="del">
          <ac:chgData name="Ahmed Ramadan" userId="63caffe1307177d1" providerId="LiveId" clId="{3C463E79-8E20-5F7F-842E-99FC3F670CCC}" dt="2025-11-23T08:27:02.844" v="450" actId="478"/>
          <ac:spMkLst>
            <pc:docMk/>
            <pc:sldMk cId="564183570" sldId="268"/>
            <ac:spMk id="2" creationId="{FAC066F5-C403-35EE-466A-2A084A143924}"/>
          </ac:spMkLst>
        </pc:spChg>
        <pc:spChg chg="del">
          <ac:chgData name="Ahmed Ramadan" userId="63caffe1307177d1" providerId="LiveId" clId="{3C463E79-8E20-5F7F-842E-99FC3F670CCC}" dt="2025-11-23T08:27:01.731" v="449" actId="478"/>
          <ac:spMkLst>
            <pc:docMk/>
            <pc:sldMk cId="564183570" sldId="268"/>
            <ac:spMk id="3" creationId="{CD0158FB-EC06-F91A-C605-9AF270A7AD7C}"/>
          </ac:spMkLst>
        </pc:spChg>
      </pc:sldChg>
      <pc:sldChg chg="add mod ord modShow">
        <pc:chgData name="Ahmed Ramadan" userId="63caffe1307177d1" providerId="LiveId" clId="{3C463E79-8E20-5F7F-842E-99FC3F670CCC}" dt="2025-11-23T08:57:24.339" v="1072" actId="20578"/>
        <pc:sldMkLst>
          <pc:docMk/>
          <pc:sldMk cId="4286250331" sldId="269"/>
        </pc:sldMkLst>
      </pc:sldChg>
      <pc:sldChg chg="addSp delSp modSp new mod">
        <pc:chgData name="Ahmed Ramadan" userId="63caffe1307177d1" providerId="LiveId" clId="{3C463E79-8E20-5F7F-842E-99FC3F670CCC}" dt="2025-11-23T08:57:13.745" v="1070" actId="20577"/>
        <pc:sldMkLst>
          <pc:docMk/>
          <pc:sldMk cId="2125084246" sldId="270"/>
        </pc:sldMkLst>
        <pc:spChg chg="del">
          <ac:chgData name="Ahmed Ramadan" userId="63caffe1307177d1" providerId="LiveId" clId="{3C463E79-8E20-5F7F-842E-99FC3F670CCC}" dt="2025-11-23T08:55:59.221" v="1037" actId="478"/>
          <ac:spMkLst>
            <pc:docMk/>
            <pc:sldMk cId="2125084246" sldId="270"/>
            <ac:spMk id="2" creationId="{96F7C705-B20B-4157-8765-4AB3969E80CB}"/>
          </ac:spMkLst>
        </pc:spChg>
        <pc:spChg chg="del">
          <ac:chgData name="Ahmed Ramadan" userId="63caffe1307177d1" providerId="LiveId" clId="{3C463E79-8E20-5F7F-842E-99FC3F670CCC}" dt="2025-11-23T08:56:00.404" v="1038" actId="478"/>
          <ac:spMkLst>
            <pc:docMk/>
            <pc:sldMk cId="2125084246" sldId="270"/>
            <ac:spMk id="3" creationId="{703582F7-7B0F-0308-E3DF-807A1944ED8C}"/>
          </ac:spMkLst>
        </pc:spChg>
        <pc:spChg chg="add mod">
          <ac:chgData name="Ahmed Ramadan" userId="63caffe1307177d1" providerId="LiveId" clId="{3C463E79-8E20-5F7F-842E-99FC3F670CCC}" dt="2025-11-23T08:57:13.745" v="1070" actId="20577"/>
          <ac:spMkLst>
            <pc:docMk/>
            <pc:sldMk cId="2125084246" sldId="270"/>
            <ac:spMk id="6" creationId="{17CBC492-586D-B94F-E9E6-DCEAAC09B994}"/>
          </ac:spMkLst>
        </pc:spChg>
        <pc:spChg chg="add mod">
          <ac:chgData name="Ahmed Ramadan" userId="63caffe1307177d1" providerId="LiveId" clId="{3C463E79-8E20-5F7F-842E-99FC3F670CCC}" dt="2025-11-23T08:56:59.712" v="1056"/>
          <ac:spMkLst>
            <pc:docMk/>
            <pc:sldMk cId="2125084246" sldId="270"/>
            <ac:spMk id="12" creationId="{3507CF36-0B0D-EBD2-776D-E64A726DF65A}"/>
          </ac:spMkLst>
        </pc:spChg>
        <pc:spChg chg="add mod">
          <ac:chgData name="Ahmed Ramadan" userId="63caffe1307177d1" providerId="LiveId" clId="{3C463E79-8E20-5F7F-842E-99FC3F670CCC}" dt="2025-11-23T08:56:59.712" v="1056"/>
          <ac:spMkLst>
            <pc:docMk/>
            <pc:sldMk cId="2125084246" sldId="270"/>
            <ac:spMk id="13" creationId="{6539BAD2-5093-E092-1B23-97FE6C91E5EA}"/>
          </ac:spMkLst>
        </pc:spChg>
        <pc:spChg chg="add mod">
          <ac:chgData name="Ahmed Ramadan" userId="63caffe1307177d1" providerId="LiveId" clId="{3C463E79-8E20-5F7F-842E-99FC3F670CCC}" dt="2025-11-23T08:56:59.712" v="1056"/>
          <ac:spMkLst>
            <pc:docMk/>
            <pc:sldMk cId="2125084246" sldId="270"/>
            <ac:spMk id="14" creationId="{AE873A00-DB9A-C4D2-F12D-4B7C550240DA}"/>
          </ac:spMkLst>
        </pc:spChg>
        <pc:spChg chg="add mod">
          <ac:chgData name="Ahmed Ramadan" userId="63caffe1307177d1" providerId="LiveId" clId="{3C463E79-8E20-5F7F-842E-99FC3F670CCC}" dt="2025-11-23T08:56:59.712" v="1056"/>
          <ac:spMkLst>
            <pc:docMk/>
            <pc:sldMk cId="2125084246" sldId="270"/>
            <ac:spMk id="15" creationId="{5104EA58-F0AB-43F6-57B2-92DA1BB6007D}"/>
          </ac:spMkLst>
        </pc:spChg>
        <pc:grpChg chg="add mod">
          <ac:chgData name="Ahmed Ramadan" userId="63caffe1307177d1" providerId="LiveId" clId="{3C463E79-8E20-5F7F-842E-99FC3F670CCC}" dt="2025-11-23T08:57:07.829" v="1060" actId="1076"/>
          <ac:grpSpMkLst>
            <pc:docMk/>
            <pc:sldMk cId="2125084246" sldId="270"/>
            <ac:grpSpMk id="7" creationId="{10ECAC4B-E4D8-0770-E8A2-288613DF53C8}"/>
          </ac:grpSpMkLst>
        </pc:grpChg>
        <pc:picChg chg="add mod">
          <ac:chgData name="Ahmed Ramadan" userId="63caffe1307177d1" providerId="LiveId" clId="{3C463E79-8E20-5F7F-842E-99FC3F670CCC}" dt="2025-11-23T08:56:38.219" v="1053" actId="164"/>
          <ac:picMkLst>
            <pc:docMk/>
            <pc:sldMk cId="2125084246" sldId="270"/>
            <ac:picMk id="4" creationId="{D60528F2-2949-B810-B765-EE99C44937B9}"/>
          </ac:picMkLst>
        </pc:picChg>
        <pc:picChg chg="add mod">
          <ac:chgData name="Ahmed Ramadan" userId="63caffe1307177d1" providerId="LiveId" clId="{3C463E79-8E20-5F7F-842E-99FC3F670CCC}" dt="2025-11-23T08:56:38.219" v="1053" actId="164"/>
          <ac:picMkLst>
            <pc:docMk/>
            <pc:sldMk cId="2125084246" sldId="270"/>
            <ac:picMk id="5" creationId="{C2874AAE-98AC-0477-EA17-DF8998FD662C}"/>
          </ac:picMkLst>
        </pc:picChg>
        <pc:picChg chg="add mod">
          <ac:chgData name="Ahmed Ramadan" userId="63caffe1307177d1" providerId="LiveId" clId="{3C463E79-8E20-5F7F-842E-99FC3F670CCC}" dt="2025-11-23T08:56:59.712" v="1056"/>
          <ac:picMkLst>
            <pc:docMk/>
            <pc:sldMk cId="2125084246" sldId="270"/>
            <ac:picMk id="8" creationId="{A59AA332-6137-14F9-9280-34E1951C52FA}"/>
          </ac:picMkLst>
        </pc:picChg>
        <pc:picChg chg="add mod">
          <ac:chgData name="Ahmed Ramadan" userId="63caffe1307177d1" providerId="LiveId" clId="{3C463E79-8E20-5F7F-842E-99FC3F670CCC}" dt="2025-11-23T08:56:59.712" v="1056"/>
          <ac:picMkLst>
            <pc:docMk/>
            <pc:sldMk cId="2125084246" sldId="270"/>
            <ac:picMk id="9" creationId="{58B1A670-E6F6-E5F5-CF28-6D336F7F2AEF}"/>
          </ac:picMkLst>
        </pc:picChg>
        <pc:picChg chg="add mod">
          <ac:chgData name="Ahmed Ramadan" userId="63caffe1307177d1" providerId="LiveId" clId="{3C463E79-8E20-5F7F-842E-99FC3F670CCC}" dt="2025-11-23T08:56:59.712" v="1056"/>
          <ac:picMkLst>
            <pc:docMk/>
            <pc:sldMk cId="2125084246" sldId="270"/>
            <ac:picMk id="10" creationId="{D6829DF4-C315-2560-0BDF-DF162CC6FBAD}"/>
          </ac:picMkLst>
        </pc:picChg>
        <pc:picChg chg="add mod">
          <ac:chgData name="Ahmed Ramadan" userId="63caffe1307177d1" providerId="LiveId" clId="{3C463E79-8E20-5F7F-842E-99FC3F670CCC}" dt="2025-11-23T08:56:59.712" v="1056"/>
          <ac:picMkLst>
            <pc:docMk/>
            <pc:sldMk cId="2125084246" sldId="270"/>
            <ac:picMk id="11" creationId="{AF757520-3D3C-F436-61A8-FD22A0AB9D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14597-DBD2-DB44-8F60-F50105075BB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9FC0C-03FF-E346-BC23-046C309C329D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7180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limate-neutral+by+2035&amp;rlz=1C5CHFA_enEG910EG911&amp;oq=Sustainability+munich+goal&amp;gs_lcrp=EgZjaHJvbWUyBggAEEUYOTIHCAEQIRiPAjIHCAIQIRiPAjIHCAMQIRiPAtIBCDQ4NjdqMGo5qAIAsAIB&amp;sourceid=chrome&amp;ie=UTF-8&amp;mstk=AUtExfBGZ-F2CuyQEpvG6NDMt6u2SjgR1Mm8Oj67MTo13EWQQJx7fE_JQ6PTGZutdX4hNq9r4dg4SnBGczHgpTChkga3cJ3MyiVtwDouPncrjHBuDX9hcD9ivkt9LCDiASexkZJc3cj-zoAbzYdmTm3hC5VyhlCOoj-fPIRy7IIeS0lpGpHLQd1NivNLmfo_4Rs4oJ2TDC4XbFy6t9oPrGDBMp0VW1ZnYvbHs8ZyKyxKnCn_Ir9caz7hVrX1kgIgHAes-VjRcOm3j1TRCIpSc69TSDwnmwWuvJWfSNGC2o6lb64rtmn5QacXeb9QBB2UMw15Cg&amp;csui=3&amp;ved=2ahUKEwiPtLTq8IaRAxUwS_EDHTjBDd0QgK4QegQIARAC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search?q=Stadtwerke+M%C3%BCnchen&amp;rlz=1C5CHFA_enEG910EG911&amp;oq=Sustainability+munich+goal&amp;gs_lcrp=EgZjaHJvbWUyBggAEEUYOTIHCAEQIRiPAjIHCAIQIRiPAjIHCAMQIRiPAtIBCDQ4NjdqMGo5qAIAsAIB&amp;sourceid=chrome&amp;ie=UTF-8&amp;mstk=AUtExfBGZ-F2CuyQEpvG6NDMt6u2SjgR1Mm8Oj67MTo13EWQQJx7fE_JQ6PTGZutdX4hNq9r4dg4SnBGczHgpTChkga3cJ3MyiVtwDouPncrjHBuDX9hcD9ivkt9LCDiASexkZJc3cj-zoAbzYdmTm3hC5VyhlCOoj-fPIRy7IIeS0lpGpHLQd1NivNLmfo_4Rs4oJ2TDC4XbFy6t9oPrGDBMp0VW1ZnYvbHs8ZyKyxKnCn_Ir9caz7hVrX1kgIgHAes-VjRcOm3j1TRCIpSc69TSDwnmwWuvJWfSNGC2o6lb64rtmn5QacXeb9QBB2UMw15Cg&amp;csui=3&amp;ved=2ahUKEwiPtLTq8IaRAxUwS_EDHTjBDd0QgK4QegQIARA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E7E7-8900-4667-3B64-241DD527F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68B63-3442-64CA-5106-D8E732F63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B2F40-EFC8-9E12-752D-CC6D6138D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EBFEB-51AE-F939-32E9-C34EE26DC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9FC0C-03FF-E346-BC23-046C309C329D}" type="slidenum">
              <a:rPr lang="en-EG" smtClean="0"/>
              <a:t>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6002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sustainability goal for the City of Munich is to become </a:t>
            </a:r>
            <a:r>
              <a:rPr lang="en-US" b="1" dirty="0">
                <a:effectLst/>
                <a:hlinkClick r:id="rId3"/>
              </a:rPr>
              <a:t>climate-neutral by 2035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aligning with the EU's "100 climate-neutral cities" initiative. This goal is supported by various initiatives across the city, including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Stadtwerke München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aiming to generate enough renewable electricity for the city by 2025 and achieve CO₂-neutral district heating by 2040.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en-EG" dirty="0"/>
              <a:t>So naturally our goal is to minimize that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9FC0C-03FF-E346-BC23-046C309C329D}" type="slidenum">
              <a:rPr lang="en-EG" smtClean="0"/>
              <a:t>3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9438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G" dirty="0"/>
              <a:t>This lead us to create our best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9FC0C-03FF-E346-BC23-046C309C329D}" type="slidenum">
              <a:rPr lang="en-EG" smtClean="0"/>
              <a:t>4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64792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336F-088C-9D4A-04C2-F0E936A8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03595-4E07-59BC-BDCC-A1A8ACEB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D168E-3309-E457-35CA-33A5299A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57900-1F29-8B46-B910-10D31052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2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96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9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85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68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53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892-010D-A32E-0667-235292481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CF625-BD63-C479-F0A8-A07E3D9E3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103F3-6C46-64B9-F2EE-EB2341C890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D446-89C5-0AA0-8A20-95639C8F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A4C1-BADA-CF84-DBCF-B266A0D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3085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144A-A0CD-2A17-17C9-4CD196A0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8DB3-4803-1CAF-23D6-E0E93A820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58E8-D380-2F48-3761-21FFC2D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BACF-85D6-842C-3E43-0EC82361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F782-C28E-D5AD-3B6A-74D348AB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9448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9D22-A56E-AA45-0ADD-FD856F24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A7313-969A-2807-DAFC-971B8E01E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BA25-DD0B-07A4-2138-4C608AAA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543A4-D334-D190-F7C8-F1D16DAD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4E5C-B6EB-405B-263F-81F3AFF2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92698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57CC-D7B1-42B7-DD78-87475532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9242-91CD-907C-9522-71C021E25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F0F8-B916-0F37-9674-200E2E3F4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24817-787F-1709-011F-4B98238A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0423-59EA-A7BB-0E66-24B3717A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07C7A-FD83-B9F3-1984-E7826331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5187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462818F-2881-ED46-943E-35C6FF4916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13" y="6340853"/>
            <a:ext cx="2058036" cy="3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C0BB9FC1-8637-CEFF-C27E-02E0FC33C1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870" y="6368060"/>
            <a:ext cx="2058036" cy="319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3F484-E5DB-1041-0BB9-608908F59904}"/>
              </a:ext>
            </a:extLst>
          </p:cNvPr>
          <p:cNvSpPr txBox="1"/>
          <p:nvPr userDrawn="1"/>
        </p:nvSpPr>
        <p:spPr>
          <a:xfrm>
            <a:off x="3898515" y="6371189"/>
            <a:ext cx="4394389" cy="386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1" dirty="0">
                <a:latin typeface="+mn-lt"/>
              </a:rPr>
              <a:t>So schnell </a:t>
            </a:r>
            <a:r>
              <a:rPr lang="en-US" sz="3400" b="1" i="0" dirty="0" err="1">
                <a:latin typeface="+mn-lt"/>
              </a:rPr>
              <a:t>Parkest</a:t>
            </a:r>
            <a:r>
              <a:rPr lang="en-US" sz="2000" b="0" i="1" dirty="0">
                <a:latin typeface="+mn-lt"/>
              </a:rPr>
              <a:t> du </a:t>
            </a:r>
            <a:r>
              <a:rPr lang="en-US" sz="2000" b="0" i="1" dirty="0" err="1">
                <a:latin typeface="+mn-lt"/>
              </a:rPr>
              <a:t>noch</a:t>
            </a:r>
            <a:r>
              <a:rPr lang="en-US" sz="2000" b="0" i="1" dirty="0">
                <a:latin typeface="+mn-lt"/>
              </a:rPr>
              <a:t> </a:t>
            </a:r>
            <a:r>
              <a:rPr lang="en-US" sz="2000" b="0" i="1" dirty="0" err="1">
                <a:latin typeface="+mn-lt"/>
              </a:rPr>
              <a:t>nie</a:t>
            </a:r>
            <a:r>
              <a:rPr lang="en-US" sz="2000" b="0" i="1" dirty="0">
                <a:latin typeface="+mn-lt"/>
              </a:rPr>
              <a:t>!</a:t>
            </a:r>
            <a:endParaRPr lang="en-EG" sz="2000" b="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907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BC6D-A188-48E8-208C-9575CC04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D5A23-ACEC-2473-8335-D8872B014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54C71-D371-95F0-5C0A-BEBF0B804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5D53B-473C-7258-AF3E-5493C649A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63640-CF2C-66F8-E8AC-9BF89504F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75FD8-1342-ED7F-BEA9-71DD3B5B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3BB3A-4544-1C72-71B0-80B26895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7D1B2-9054-06BB-22A2-C05E9799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92614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9A46-EC29-D9CC-411C-292C3DBE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1E9EB-A404-CF21-1147-9ACA5C23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A2D72-1777-D214-A81C-6C520116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EFDE-88A6-BC8B-278A-E1FBE84C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711673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00CD3-72C3-FC0E-CE64-D3EE0FAC2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FC488-A42A-50DA-D3A5-05262C8E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F458B-A9E0-945E-0744-D6054B0A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10787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E2C-0B6B-A301-A280-6C37FE88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3C90-C6CD-B9CB-BF29-B36DC178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D01F2-E70F-341F-CB3E-41FE6D656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DE0BF-D5B2-B731-A348-C636B9C9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CE832-270B-DC11-83D6-CCF91F70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46E88-9ABB-3DB1-282B-A45E839C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0306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E435-3A16-A2EB-A0AC-9A59726F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7CCEB-24FC-BFDC-D1F6-2B1ADEDBB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0459-321E-CB0E-62AA-40E32798E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7FBC-3E3E-126F-6F5F-9A978FA4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EF260-3A6B-F1D9-B7B5-14318049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356F1-E07D-23DB-4F6C-45535663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56345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D172-53C3-58B3-CF6D-34675CB9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12922-3B9D-D5BA-33AD-1A3FC21BC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82FA-D564-6FB9-B2CD-5AE28F9F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4CB4-DF07-440A-0FF6-BE3DF350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B093-CED9-77C3-F3B0-A6D649A1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491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A35B6-83FA-9495-4EE8-E851182B4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87C42-E843-36E2-B99E-193AB429E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3FCAF-313B-340E-573B-8EC87A6B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95E7D3-789B-C04E-8E56-99801C9430C6}" type="datetimeFigureOut">
              <a:rPr lang="en-EG" smtClean="0"/>
              <a:t>23/11/2025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6DB6-3DE9-AC3E-9E32-F7D8FE19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60A25-0800-C51D-A190-DF44033A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021089-C47C-8947-8BFA-CC487EAE843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5190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462818F-2881-ED46-943E-35C6FF4916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13" y="6340853"/>
            <a:ext cx="2058036" cy="3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C0BB9FC1-8637-CEFF-C27E-02E0FC33C1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870" y="6368060"/>
            <a:ext cx="2058036" cy="319407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D930BB5-FD6E-189B-4952-B65383D2C7E8}"/>
              </a:ext>
            </a:extLst>
          </p:cNvPr>
          <p:cNvSpPr txBox="1">
            <a:spLocks/>
          </p:cNvSpPr>
          <p:nvPr userDrawn="1"/>
        </p:nvSpPr>
        <p:spPr>
          <a:xfrm>
            <a:off x="4549448" y="6326555"/>
            <a:ext cx="3092523" cy="4678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chemeClr val="bg1"/>
                </a:solidFill>
              </a:rPr>
              <a:t>ParkBuddy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5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white gradient&#10;&#10;AI-generated content may be incorrect.">
            <a:extLst>
              <a:ext uri="{FF2B5EF4-FFF2-40B4-BE49-F238E27FC236}">
                <a16:creationId xmlns:a16="http://schemas.microsoft.com/office/drawing/2014/main" id="{17425FB2-D631-85AB-D541-CE0DE8501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15873"/>
          <a:stretch>
            <a:fillRect/>
          </a:stretch>
        </p:blipFill>
        <p:spPr>
          <a:xfrm>
            <a:off x="0" y="24919"/>
            <a:ext cx="12192000" cy="6897089"/>
          </a:xfrm>
          <a:prstGeom prst="rect">
            <a:avLst/>
          </a:prstGeom>
        </p:spPr>
      </p:pic>
      <p:sp>
        <p:nvSpPr>
          <p:cNvPr id="8" name="Freeform: Shape 6">
            <a:extLst>
              <a:ext uri="{FF2B5EF4-FFF2-40B4-BE49-F238E27FC236}">
                <a16:creationId xmlns:a16="http://schemas.microsoft.com/office/drawing/2014/main" id="{B568AC3D-2076-F082-BF96-66EE94DCB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F5AA57-3ED0-1A9D-5EE6-D12CD80F2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3D3406D-B53A-1DF8-DBFA-637797320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665B7BD-9F78-5A9E-81E6-488830E8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208" y="10058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6E2FA6-7751-2C35-13B4-B952019E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89B8D6A-2F85-4BCA-5954-B66AC2AB7D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13" y="6340853"/>
            <a:ext cx="2058036" cy="3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nd black logo&#10;&#10;AI-generated content may be incorrect.">
            <a:extLst>
              <a:ext uri="{FF2B5EF4-FFF2-40B4-BE49-F238E27FC236}">
                <a16:creationId xmlns:a16="http://schemas.microsoft.com/office/drawing/2014/main" id="{CCBC95AD-71A3-AA2F-E53F-9F0A42C7BE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7870" y="6368060"/>
            <a:ext cx="2058036" cy="319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6DE327-1955-989C-D70C-F251DE04048E}"/>
              </a:ext>
            </a:extLst>
          </p:cNvPr>
          <p:cNvSpPr txBox="1"/>
          <p:nvPr userDrawn="1"/>
        </p:nvSpPr>
        <p:spPr>
          <a:xfrm>
            <a:off x="3898515" y="6371189"/>
            <a:ext cx="4394389" cy="386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1" dirty="0">
                <a:solidFill>
                  <a:schemeClr val="tx1"/>
                </a:solidFill>
                <a:latin typeface="+mn-lt"/>
              </a:rPr>
              <a:t>So schnell </a:t>
            </a:r>
            <a:r>
              <a:rPr lang="en-US" sz="3400" b="1" i="0" dirty="0" err="1">
                <a:solidFill>
                  <a:schemeClr val="tx1"/>
                </a:solidFill>
                <a:latin typeface="+mn-lt"/>
              </a:rPr>
              <a:t>Parkest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 du </a:t>
            </a:r>
            <a:r>
              <a:rPr lang="en-US" sz="2000" b="0" i="1" dirty="0" err="1">
                <a:solidFill>
                  <a:schemeClr val="tx1"/>
                </a:solidFill>
                <a:latin typeface="+mn-lt"/>
              </a:rPr>
              <a:t>noch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+mn-lt"/>
              </a:rPr>
              <a:t>nie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!</a:t>
            </a:r>
            <a:endParaRPr lang="en-EG" sz="2000" b="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681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B568AC3D-2076-F082-BF96-66EE94DCB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F5AA57-3ED0-1A9D-5EE6-D12CD80F2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3D3406D-B53A-1DF8-DBFA-637797320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665B7BD-9F78-5A9E-81E6-488830E8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208" y="10058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6E2FA6-7751-2C35-13B4-B952019E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32" y="6419088"/>
            <a:ext cx="640080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89B8D6A-2F85-4BCA-5954-B66AC2AB7D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13" y="6340853"/>
            <a:ext cx="2058036" cy="3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nd black logo&#10;&#10;AI-generated content may be incorrect.">
            <a:extLst>
              <a:ext uri="{FF2B5EF4-FFF2-40B4-BE49-F238E27FC236}">
                <a16:creationId xmlns:a16="http://schemas.microsoft.com/office/drawing/2014/main" id="{CCBC95AD-71A3-AA2F-E53F-9F0A42C7BE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870" y="6368060"/>
            <a:ext cx="2058036" cy="319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6DE327-1955-989C-D70C-F251DE04048E}"/>
              </a:ext>
            </a:extLst>
          </p:cNvPr>
          <p:cNvSpPr txBox="1"/>
          <p:nvPr userDrawn="1"/>
        </p:nvSpPr>
        <p:spPr>
          <a:xfrm>
            <a:off x="3898515" y="6371189"/>
            <a:ext cx="4394389" cy="386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1" dirty="0">
                <a:solidFill>
                  <a:schemeClr val="tx1"/>
                </a:solidFill>
                <a:latin typeface="+mn-lt"/>
              </a:rPr>
              <a:t>So schnell </a:t>
            </a:r>
            <a:r>
              <a:rPr lang="en-US" sz="3400" b="1" i="0" dirty="0" err="1">
                <a:solidFill>
                  <a:schemeClr val="tx1"/>
                </a:solidFill>
                <a:latin typeface="+mn-lt"/>
              </a:rPr>
              <a:t>Parkest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 du </a:t>
            </a:r>
            <a:r>
              <a:rPr lang="en-US" sz="2000" b="0" i="1" dirty="0" err="1">
                <a:solidFill>
                  <a:schemeClr val="tx1"/>
                </a:solidFill>
                <a:latin typeface="+mn-lt"/>
              </a:rPr>
              <a:t>noch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b="0" i="1" dirty="0" err="1">
                <a:solidFill>
                  <a:schemeClr val="tx1"/>
                </a:solidFill>
                <a:latin typeface="+mn-lt"/>
              </a:rPr>
              <a:t>nie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!</a:t>
            </a:r>
            <a:endParaRPr lang="en-EG" sz="2000" b="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14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7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blue and white gradient&#10;&#10;AI-generated content may be incorrect.">
            <a:extLst>
              <a:ext uri="{FF2B5EF4-FFF2-40B4-BE49-F238E27FC236}">
                <a16:creationId xmlns:a16="http://schemas.microsoft.com/office/drawing/2014/main" id="{ECC4EAD9-6428-8493-6E1C-0BF01E18484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b="15873"/>
          <a:stretch>
            <a:fillRect/>
          </a:stretch>
        </p:blipFill>
        <p:spPr>
          <a:xfrm>
            <a:off x="0" y="0"/>
            <a:ext cx="12192000" cy="6897089"/>
          </a:xfrm>
          <a:prstGeom prst="rect">
            <a:avLst/>
          </a:prstGeom>
        </p:spPr>
      </p:pic>
      <p:pic>
        <p:nvPicPr>
          <p:cNvPr id="11" name="Picture 10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23ACAB5D-D8D5-3908-E212-40C61B0E8D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152400" y="-85725"/>
            <a:ext cx="1249680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2" r:id="rId2"/>
    <p:sldLayoutId id="2147483688" r:id="rId3"/>
    <p:sldLayoutId id="2147483683" r:id="rId4"/>
    <p:sldLayoutId id="2147483684" r:id="rId5"/>
    <p:sldLayoutId id="2147483689" r:id="rId6"/>
    <p:sldLayoutId id="2147483690" r:id="rId7"/>
    <p:sldLayoutId id="2147483685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6">
            <a:extLst>
              <a:ext uri="{FF2B5EF4-FFF2-40B4-BE49-F238E27FC236}">
                <a16:creationId xmlns:a16="http://schemas.microsoft.com/office/drawing/2014/main" id="{579A545F-ACA3-80B2-728B-4E6C73C4E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C27E6D-050F-81B6-009A-636B33E4F3D4}"/>
              </a:ext>
            </a:extLst>
          </p:cNvPr>
          <p:cNvSpPr txBox="1">
            <a:spLocks/>
          </p:cNvSpPr>
          <p:nvPr userDrawn="1"/>
        </p:nvSpPr>
        <p:spPr>
          <a:xfrm>
            <a:off x="521208" y="978408"/>
            <a:ext cx="11155680" cy="3429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CC7D9A-6799-8647-A884-1A01AE01EA20}"/>
              </a:ext>
            </a:extLst>
          </p:cNvPr>
          <p:cNvSpPr txBox="1">
            <a:spLocks/>
          </p:cNvSpPr>
          <p:nvPr userDrawn="1"/>
        </p:nvSpPr>
        <p:spPr>
          <a:xfrm>
            <a:off x="521208" y="4480560"/>
            <a:ext cx="7104888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EF8C-20B3-2113-06F2-485B30B01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FEA1B05-D207-9FB7-25C8-DE3D539DA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D6AF366-056D-879C-6A4F-F2B40F6E6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13" y="6340853"/>
            <a:ext cx="2058036" cy="3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and black logo&#10;&#10;AI-generated content may be incorrect.">
            <a:extLst>
              <a:ext uri="{FF2B5EF4-FFF2-40B4-BE49-F238E27FC236}">
                <a16:creationId xmlns:a16="http://schemas.microsoft.com/office/drawing/2014/main" id="{68584034-84BE-E6AD-A673-282BF093BB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17870" y="6368060"/>
            <a:ext cx="2058036" cy="3194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59ACC2-D69F-EF44-26B7-52DE039E4ADC}"/>
              </a:ext>
            </a:extLst>
          </p:cNvPr>
          <p:cNvSpPr txBox="1"/>
          <p:nvPr userDrawn="1"/>
        </p:nvSpPr>
        <p:spPr>
          <a:xfrm>
            <a:off x="3898515" y="6371189"/>
            <a:ext cx="4394389" cy="386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1" dirty="0">
                <a:solidFill>
                  <a:schemeClr val="bg1"/>
                </a:solidFill>
                <a:latin typeface="+mn-lt"/>
              </a:rPr>
              <a:t>So schnell </a:t>
            </a:r>
            <a:r>
              <a:rPr lang="en-US" sz="3400" b="1" i="0" dirty="0" err="1">
                <a:solidFill>
                  <a:schemeClr val="bg1"/>
                </a:solidFill>
                <a:latin typeface="+mn-lt"/>
              </a:rPr>
              <a:t>Parkest</a:t>
            </a:r>
            <a:r>
              <a:rPr lang="en-US" sz="2000" b="0" i="1" dirty="0">
                <a:solidFill>
                  <a:schemeClr val="bg1"/>
                </a:solidFill>
                <a:latin typeface="+mn-lt"/>
              </a:rPr>
              <a:t> du </a:t>
            </a:r>
            <a:r>
              <a:rPr lang="en-US" sz="2000" b="0" i="1" dirty="0" err="1">
                <a:solidFill>
                  <a:schemeClr val="bg1"/>
                </a:solidFill>
                <a:latin typeface="+mn-lt"/>
              </a:rPr>
              <a:t>noch</a:t>
            </a:r>
            <a:r>
              <a:rPr lang="en-US" sz="2000" b="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b="0" i="1" dirty="0" err="1">
                <a:solidFill>
                  <a:schemeClr val="bg1"/>
                </a:solidFill>
                <a:latin typeface="+mn-lt"/>
              </a:rPr>
              <a:t>nie</a:t>
            </a:r>
            <a:r>
              <a:rPr lang="en-US" sz="2000" b="0" i="1" dirty="0">
                <a:solidFill>
                  <a:schemeClr val="bg1"/>
                </a:solidFill>
                <a:latin typeface="+mn-lt"/>
              </a:rPr>
              <a:t>!</a:t>
            </a:r>
            <a:endParaRPr lang="en-EG" sz="2000" b="0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9" name="Picture 18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073F89C9-FFD9-165E-6345-3D87E69B63B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152400" y="-85725"/>
            <a:ext cx="1249680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E141D61-D112-FE19-FA1C-ADA97C87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082790"/>
            <a:ext cx="3628571" cy="65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5821CCC3-C088-C120-ABCC-5EDC8AE3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5" y="6082790"/>
            <a:ext cx="3628571" cy="563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F4E2A-0BD7-A229-E87A-90E116BEDFD9}"/>
              </a:ext>
            </a:extLst>
          </p:cNvPr>
          <p:cNvSpPr txBox="1"/>
          <p:nvPr/>
        </p:nvSpPr>
        <p:spPr>
          <a:xfrm>
            <a:off x="3898806" y="3741820"/>
            <a:ext cx="4394389" cy="386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i="1" dirty="0">
                <a:latin typeface="+mn-lt"/>
              </a:rPr>
              <a:t>So schnell </a:t>
            </a:r>
            <a:r>
              <a:rPr lang="en-US" sz="2000" b="0" i="1" dirty="0" err="1">
                <a:latin typeface="+mn-lt"/>
              </a:rPr>
              <a:t>Parkest</a:t>
            </a:r>
            <a:r>
              <a:rPr lang="en-US" sz="2000" b="0" i="1" dirty="0">
                <a:latin typeface="+mn-lt"/>
              </a:rPr>
              <a:t> du </a:t>
            </a:r>
            <a:r>
              <a:rPr lang="en-US" sz="2000" b="0" i="1" dirty="0" err="1">
                <a:latin typeface="+mn-lt"/>
              </a:rPr>
              <a:t>noch</a:t>
            </a:r>
            <a:r>
              <a:rPr lang="en-US" sz="2000" b="0" i="1" dirty="0">
                <a:latin typeface="+mn-lt"/>
              </a:rPr>
              <a:t> </a:t>
            </a:r>
            <a:r>
              <a:rPr lang="en-US" sz="2000" b="0" i="1" dirty="0" err="1">
                <a:latin typeface="+mn-lt"/>
              </a:rPr>
              <a:t>nie</a:t>
            </a:r>
            <a:r>
              <a:rPr lang="en-US" sz="2000" b="0" i="1" dirty="0">
                <a:latin typeface="+mn-lt"/>
              </a:rPr>
              <a:t>!</a:t>
            </a:r>
            <a:endParaRPr lang="en-EG" sz="2000" b="0" i="1" dirty="0"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618BD-DE59-EB6A-D688-57AE00BBA6E0}"/>
              </a:ext>
            </a:extLst>
          </p:cNvPr>
          <p:cNvGrpSpPr/>
          <p:nvPr/>
        </p:nvGrpSpPr>
        <p:grpSpPr>
          <a:xfrm>
            <a:off x="3036753" y="2131521"/>
            <a:ext cx="6628153" cy="1803413"/>
            <a:chOff x="2781924" y="1004536"/>
            <a:chExt cx="6628153" cy="1803413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04017746-9797-4639-16CE-2577D510456B}"/>
                </a:ext>
              </a:extLst>
            </p:cNvPr>
            <p:cNvSpPr txBox="1">
              <a:spLocks/>
            </p:cNvSpPr>
            <p:nvPr/>
          </p:nvSpPr>
          <p:spPr>
            <a:xfrm>
              <a:off x="2781924" y="1229871"/>
              <a:ext cx="6628153" cy="157807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dirty="0">
                  <a:solidFill>
                    <a:schemeClr val="bg1"/>
                  </a:solidFill>
                </a:rPr>
                <a:t>  </a:t>
              </a:r>
              <a:r>
                <a:rPr lang="en-US" sz="6600" dirty="0" err="1">
                  <a:solidFill>
                    <a:schemeClr val="bg1"/>
                  </a:solidFill>
                </a:rPr>
                <a:t>arkest</a:t>
              </a:r>
              <a:endParaRPr lang="en-US" sz="66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E39548-F1CD-8D5D-9DBE-139EAC406A60}"/>
                </a:ext>
              </a:extLst>
            </p:cNvPr>
            <p:cNvGrpSpPr/>
            <p:nvPr/>
          </p:nvGrpSpPr>
          <p:grpSpPr>
            <a:xfrm>
              <a:off x="3841946" y="1004536"/>
              <a:ext cx="1503110" cy="1493746"/>
              <a:chOff x="4298370" y="2753379"/>
              <a:chExt cx="3637103" cy="361444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97FE1DF-6784-980B-1B1B-47D393969E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6625" y="3360651"/>
                <a:ext cx="2400575" cy="2399900"/>
              </a:xfrm>
              <a:prstGeom prst="roundRect">
                <a:avLst>
                  <a:gd name="adj" fmla="val 708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 dirty="0"/>
              </a:p>
            </p:txBody>
          </p:sp>
          <p:pic>
            <p:nvPicPr>
              <p:cNvPr id="14" name="Picture 13" descr="A blue square with white letter p on it&#10;&#10;AI-generated content may be incorrect.">
                <a:extLst>
                  <a:ext uri="{FF2B5EF4-FFF2-40B4-BE49-F238E27FC236}">
                    <a16:creationId xmlns:a16="http://schemas.microsoft.com/office/drawing/2014/main" id="{57A50544-621E-3D42-6EFF-F7A0DDD64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8370" y="2753379"/>
                <a:ext cx="3637103" cy="36144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642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A2BD-E639-9721-BB5E-45F56CBA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dient&#10;&#10;AI-generated content may be incorrect.">
            <a:extLst>
              <a:ext uri="{FF2B5EF4-FFF2-40B4-BE49-F238E27FC236}">
                <a16:creationId xmlns:a16="http://schemas.microsoft.com/office/drawing/2014/main" id="{537A9EA1-6C46-47DE-2A54-E09E59E5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6" t="9744" r="7842" b="6833"/>
          <a:stretch>
            <a:fillRect/>
          </a:stretch>
        </p:blipFill>
        <p:spPr>
          <a:xfrm rot="10800000">
            <a:off x="4461158" y="1691279"/>
            <a:ext cx="3269672" cy="4337493"/>
          </a:xfrm>
          <a:prstGeom prst="roundRect">
            <a:avLst/>
          </a:prstGeom>
          <a:effectLst>
            <a:glow>
              <a:schemeClr val="bg1">
                <a:alpha val="4000"/>
              </a:schemeClr>
            </a:glow>
            <a:outerShdw blurRad="50800" dist="12700" dir="11040000" algn="ctr" rotWithShape="0">
              <a:schemeClr val="bg2">
                <a:alpha val="32000"/>
              </a:scheme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C5268-F136-DF3C-1AA7-40A02FCE91E8}"/>
              </a:ext>
            </a:extLst>
          </p:cNvPr>
          <p:cNvSpPr txBox="1"/>
          <p:nvPr/>
        </p:nvSpPr>
        <p:spPr>
          <a:xfrm>
            <a:off x="4515844" y="3049435"/>
            <a:ext cx="3160297" cy="38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Annual search time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E5BB1449-44D0-8596-8728-767F090F0F58}"/>
              </a:ext>
            </a:extLst>
          </p:cNvPr>
          <p:cNvSpPr txBox="1">
            <a:spLocks/>
          </p:cNvSpPr>
          <p:nvPr/>
        </p:nvSpPr>
        <p:spPr>
          <a:xfrm>
            <a:off x="1426528" y="352642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Munich Parking: Losses Per Driver</a:t>
            </a:r>
          </a:p>
        </p:txBody>
      </p:sp>
      <p:pic>
        <p:nvPicPr>
          <p:cNvPr id="4" name="Picture 3" descr="A blue and white gradient&#10;&#10;AI-generated content may be incorrect.">
            <a:extLst>
              <a:ext uri="{FF2B5EF4-FFF2-40B4-BE49-F238E27FC236}">
                <a16:creationId xmlns:a16="http://schemas.microsoft.com/office/drawing/2014/main" id="{DD6292A0-7756-D761-659E-EFCCD47E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6" t="9744" r="7842" b="6833"/>
          <a:stretch>
            <a:fillRect/>
          </a:stretch>
        </p:blipFill>
        <p:spPr>
          <a:xfrm rot="10800000">
            <a:off x="984052" y="1691280"/>
            <a:ext cx="3269672" cy="4337493"/>
          </a:xfrm>
          <a:prstGeom prst="roundRect">
            <a:avLst/>
          </a:prstGeom>
          <a:effectLst>
            <a:glow>
              <a:schemeClr val="bg1">
                <a:alpha val="4000"/>
              </a:schemeClr>
            </a:glow>
            <a:outerShdw blurRad="50800" dist="12700" dir="11040000" algn="ctr" rotWithShape="0">
              <a:schemeClr val="bg2">
                <a:alpha val="32000"/>
              </a:schemeClr>
            </a:outerShdw>
          </a:effec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46E2325-0C07-4FC3-18A7-B570D2A2C414}"/>
              </a:ext>
            </a:extLst>
          </p:cNvPr>
          <p:cNvSpPr txBox="1">
            <a:spLocks/>
          </p:cNvSpPr>
          <p:nvPr/>
        </p:nvSpPr>
        <p:spPr>
          <a:xfrm>
            <a:off x="1652146" y="2025819"/>
            <a:ext cx="1933480" cy="1041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</a:rPr>
              <a:t>26</a:t>
            </a:r>
            <a:r>
              <a:rPr lang="en-US" sz="5000" b="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0DB15-79AE-53E0-6E32-D95657E25D62}"/>
              </a:ext>
            </a:extLst>
          </p:cNvPr>
          <p:cNvSpPr txBox="1"/>
          <p:nvPr/>
        </p:nvSpPr>
        <p:spPr>
          <a:xfrm>
            <a:off x="1038738" y="3067632"/>
            <a:ext cx="3160297" cy="38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Trip time lost to parking search</a:t>
            </a:r>
          </a:p>
        </p:txBody>
      </p:sp>
      <p:pic>
        <p:nvPicPr>
          <p:cNvPr id="12" name="Picture 11" descr="A blue and white gradient&#10;&#10;AI-generated content may be incorrect.">
            <a:extLst>
              <a:ext uri="{FF2B5EF4-FFF2-40B4-BE49-F238E27FC236}">
                <a16:creationId xmlns:a16="http://schemas.microsoft.com/office/drawing/2014/main" id="{C7936FA8-3168-5EFD-1050-64621063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6" t="9744" r="7842" b="6833"/>
          <a:stretch>
            <a:fillRect/>
          </a:stretch>
        </p:blipFill>
        <p:spPr>
          <a:xfrm rot="10800000">
            <a:off x="7938276" y="1691278"/>
            <a:ext cx="3269672" cy="4337495"/>
          </a:xfrm>
          <a:prstGeom prst="roundRect">
            <a:avLst/>
          </a:prstGeom>
          <a:effectLst>
            <a:glow>
              <a:schemeClr val="bg1">
                <a:alpha val="4000"/>
              </a:schemeClr>
            </a:glow>
            <a:outerShdw blurRad="50800" dist="12700" dir="11040000" algn="ctr" rotWithShape="0">
              <a:schemeClr val="bg2">
                <a:alpha val="32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814044-6DCE-B00E-A377-4E777DA1F6FC}"/>
              </a:ext>
            </a:extLst>
          </p:cNvPr>
          <p:cNvSpPr txBox="1"/>
          <p:nvPr/>
        </p:nvSpPr>
        <p:spPr>
          <a:xfrm>
            <a:off x="7992960" y="3067632"/>
            <a:ext cx="3160297" cy="38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Annual cost</a:t>
            </a:r>
          </a:p>
        </p:txBody>
      </p:sp>
      <p:pic>
        <p:nvPicPr>
          <p:cNvPr id="6" name="Graphic 5" descr="Hourglass 60% with solid fill">
            <a:extLst>
              <a:ext uri="{FF2B5EF4-FFF2-40B4-BE49-F238E27FC236}">
                <a16:creationId xmlns:a16="http://schemas.microsoft.com/office/drawing/2014/main" id="{222FBD4E-A709-EF21-428E-0A1C88A0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749" y="4330862"/>
            <a:ext cx="1256491" cy="1256491"/>
          </a:xfrm>
          <a:prstGeom prst="rect">
            <a:avLst/>
          </a:prstGeom>
        </p:spPr>
      </p:pic>
      <p:pic>
        <p:nvPicPr>
          <p:cNvPr id="8" name="Graphic 7" descr="Route (Two Pins With A Path) with solid fill">
            <a:extLst>
              <a:ext uri="{FF2B5EF4-FFF2-40B4-BE49-F238E27FC236}">
                <a16:creationId xmlns:a16="http://schemas.microsoft.com/office/drawing/2014/main" id="{15F23F13-48EB-E87F-D5F9-BCAF49B4C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8431" y="4272676"/>
            <a:ext cx="1300915" cy="1300915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3A85BC88-6FEB-91A7-F8B8-DB600AFC5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908892" y="4258913"/>
            <a:ext cx="1328440" cy="1328440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04F3315C-493E-5D7D-2F27-62543498E7AC}"/>
              </a:ext>
            </a:extLst>
          </p:cNvPr>
          <p:cNvSpPr txBox="1">
            <a:spLocks/>
          </p:cNvSpPr>
          <p:nvPr/>
        </p:nvSpPr>
        <p:spPr>
          <a:xfrm>
            <a:off x="4673225" y="2025818"/>
            <a:ext cx="2845534" cy="1041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</a:rPr>
              <a:t>50</a:t>
            </a:r>
            <a:r>
              <a:rPr lang="en-US" sz="5400" b="0" dirty="0">
                <a:solidFill>
                  <a:schemeClr val="bg1"/>
                </a:solidFill>
              </a:rPr>
              <a:t> </a:t>
            </a:r>
            <a:r>
              <a:rPr lang="en-US" sz="5000" b="0" dirty="0" err="1">
                <a:solidFill>
                  <a:schemeClr val="bg1"/>
                </a:solidFill>
              </a:rPr>
              <a:t>hrs</a:t>
            </a:r>
            <a:endParaRPr lang="en-US" sz="5000" b="0" dirty="0">
              <a:solidFill>
                <a:schemeClr val="bg1"/>
              </a:solidFill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7F08BB87-A3D8-C7B9-ED64-EE502CD2FD6D}"/>
              </a:ext>
            </a:extLst>
          </p:cNvPr>
          <p:cNvSpPr txBox="1">
            <a:spLocks/>
          </p:cNvSpPr>
          <p:nvPr/>
        </p:nvSpPr>
        <p:spPr>
          <a:xfrm>
            <a:off x="8159515" y="2025817"/>
            <a:ext cx="2827187" cy="1041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0" dirty="0">
                <a:solidFill>
                  <a:schemeClr val="bg1"/>
                </a:solidFill>
              </a:rPr>
              <a:t>€</a:t>
            </a:r>
            <a:r>
              <a:rPr lang="en-US" sz="5000" dirty="0">
                <a:solidFill>
                  <a:schemeClr val="bg1"/>
                </a:solidFill>
              </a:rPr>
              <a:t>1.092</a:t>
            </a:r>
            <a:endParaRPr lang="en-US" sz="5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60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10B2-AC7F-C24B-7E9A-5BEAEC4C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E0851D-55CC-7EF6-829C-230B624DBD43}"/>
              </a:ext>
            </a:extLst>
          </p:cNvPr>
          <p:cNvGrpSpPr/>
          <p:nvPr/>
        </p:nvGrpSpPr>
        <p:grpSpPr>
          <a:xfrm>
            <a:off x="1013993" y="1883156"/>
            <a:ext cx="4571468" cy="3091688"/>
            <a:chOff x="1020040" y="1480954"/>
            <a:chExt cx="3269672" cy="2211282"/>
          </a:xfrm>
        </p:grpSpPr>
        <p:pic>
          <p:nvPicPr>
            <p:cNvPr id="9" name="Picture 8" descr="A blue and white gradient&#10;&#10;AI-generated content may be incorrect.">
              <a:extLst>
                <a:ext uri="{FF2B5EF4-FFF2-40B4-BE49-F238E27FC236}">
                  <a16:creationId xmlns:a16="http://schemas.microsoft.com/office/drawing/2014/main" id="{704B6C23-F3D0-7DFF-BBBD-F2EA8DF3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356" t="9744" r="7842" b="6833"/>
            <a:stretch>
              <a:fillRect/>
            </a:stretch>
          </p:blipFill>
          <p:spPr>
            <a:xfrm rot="10800000">
              <a:off x="1020040" y="1480954"/>
              <a:ext cx="3269672" cy="2211282"/>
            </a:xfrm>
            <a:prstGeom prst="roundRect">
              <a:avLst/>
            </a:prstGeom>
            <a:effectLst>
              <a:glow>
                <a:schemeClr val="bg1">
                  <a:alpha val="4000"/>
                </a:schemeClr>
              </a:glow>
              <a:outerShdw blurRad="50800" dist="12700" dir="11040000" algn="ctr" rotWithShape="0">
                <a:schemeClr val="bg2">
                  <a:alpha val="32000"/>
                </a:schemeClr>
              </a:outerShdw>
            </a:effectLst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6B95C68E-F6AB-86D2-26D0-40DC7EC43739}"/>
                </a:ext>
              </a:extLst>
            </p:cNvPr>
            <p:cNvSpPr txBox="1">
              <a:spLocks/>
            </p:cNvSpPr>
            <p:nvPr/>
          </p:nvSpPr>
          <p:spPr>
            <a:xfrm>
              <a:off x="1062766" y="1760826"/>
              <a:ext cx="3160297" cy="12937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dirty="0">
                  <a:solidFill>
                    <a:schemeClr val="bg1"/>
                  </a:solidFill>
                </a:rPr>
                <a:t>126</a:t>
              </a:r>
              <a:r>
                <a:rPr lang="en-US" sz="6000" b="0" dirty="0">
                  <a:solidFill>
                    <a:schemeClr val="bg1"/>
                  </a:solidFill>
                </a:rPr>
                <a:t>kg</a:t>
              </a:r>
              <a:r>
                <a:rPr lang="en-US" sz="6600" b="0" dirty="0">
                  <a:solidFill>
                    <a:schemeClr val="bg1"/>
                  </a:solidFill>
                </a:rPr>
                <a:t> </a:t>
              </a:r>
              <a:r>
                <a:rPr lang="en-US" sz="6000" b="0" dirty="0">
                  <a:solidFill>
                    <a:schemeClr val="bg1"/>
                  </a:solidFill>
                </a:rPr>
                <a:t>CO</a:t>
              </a:r>
              <a:r>
                <a:rPr lang="en-US" sz="6000" b="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4DDED5-C76D-62C6-42E9-8DF9780E07C2}"/>
                </a:ext>
              </a:extLst>
            </p:cNvPr>
            <p:cNvSpPr txBox="1"/>
            <p:nvPr/>
          </p:nvSpPr>
          <p:spPr>
            <a:xfrm>
              <a:off x="1074724" y="2905682"/>
              <a:ext cx="3160297" cy="3806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EG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4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/>
                <a:t>Annual extra emissions per driver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094D20-3D31-8377-8E37-354EF517E6DB}"/>
              </a:ext>
            </a:extLst>
          </p:cNvPr>
          <p:cNvGrpSpPr/>
          <p:nvPr/>
        </p:nvGrpSpPr>
        <p:grpSpPr>
          <a:xfrm>
            <a:off x="6662153" y="1883157"/>
            <a:ext cx="4571468" cy="3091688"/>
            <a:chOff x="1020040" y="1480954"/>
            <a:chExt cx="3269672" cy="2211282"/>
          </a:xfrm>
        </p:grpSpPr>
        <p:pic>
          <p:nvPicPr>
            <p:cNvPr id="3" name="Picture 2" descr="A blue and white gradient&#10;&#10;AI-generated content may be incorrect.">
              <a:extLst>
                <a:ext uri="{FF2B5EF4-FFF2-40B4-BE49-F238E27FC236}">
                  <a16:creationId xmlns:a16="http://schemas.microsoft.com/office/drawing/2014/main" id="{A7E94EDA-714C-2522-3ACC-DE714FEE3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356" t="9744" r="7842" b="6833"/>
            <a:stretch>
              <a:fillRect/>
            </a:stretch>
          </p:blipFill>
          <p:spPr>
            <a:xfrm rot="10800000">
              <a:off x="1020040" y="1480954"/>
              <a:ext cx="3269672" cy="2211282"/>
            </a:xfrm>
            <a:prstGeom prst="roundRect">
              <a:avLst/>
            </a:prstGeom>
            <a:effectLst>
              <a:glow>
                <a:schemeClr val="bg1">
                  <a:alpha val="4000"/>
                </a:schemeClr>
              </a:glow>
              <a:outerShdw blurRad="50800" dist="12700" dir="11040000" algn="ctr" rotWithShape="0">
                <a:schemeClr val="bg2">
                  <a:alpha val="32000"/>
                </a:schemeClr>
              </a:outerShdw>
            </a:effectLst>
          </p:spPr>
        </p:pic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3BD713BB-FFFE-EF9E-8DC9-C6A8E605F6B7}"/>
                </a:ext>
              </a:extLst>
            </p:cNvPr>
            <p:cNvSpPr txBox="1">
              <a:spLocks/>
            </p:cNvSpPr>
            <p:nvPr/>
          </p:nvSpPr>
          <p:spPr>
            <a:xfrm>
              <a:off x="1062766" y="1760826"/>
              <a:ext cx="3160297" cy="12937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0" dirty="0">
                  <a:solidFill>
                    <a:schemeClr val="bg1"/>
                  </a:solidFill>
                </a:rPr>
                <a:t>€</a:t>
              </a:r>
              <a:r>
                <a:rPr lang="en-US" sz="6000" dirty="0">
                  <a:solidFill>
                    <a:schemeClr val="bg1"/>
                  </a:solidFill>
                </a:rPr>
                <a:t>1,1</a:t>
              </a:r>
              <a:r>
                <a:rPr lang="en-US" sz="6000" b="0" dirty="0">
                  <a:solidFill>
                    <a:schemeClr val="bg1"/>
                  </a:solidFill>
                </a:rPr>
                <a:t> bn.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DE68F-F8E6-E561-E22E-434A46F0EE02}"/>
                </a:ext>
              </a:extLst>
            </p:cNvPr>
            <p:cNvSpPr txBox="1"/>
            <p:nvPr/>
          </p:nvSpPr>
          <p:spPr>
            <a:xfrm>
              <a:off x="1074724" y="2905682"/>
              <a:ext cx="3160297" cy="3806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EG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4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/>
                <a:t>Annual costs for Munich</a:t>
              </a:r>
            </a:p>
          </p:txBody>
        </p:sp>
      </p:grpSp>
      <p:sp>
        <p:nvSpPr>
          <p:cNvPr id="19" name="Title 3">
            <a:extLst>
              <a:ext uri="{FF2B5EF4-FFF2-40B4-BE49-F238E27FC236}">
                <a16:creationId xmlns:a16="http://schemas.microsoft.com/office/drawing/2014/main" id="{65C270C1-BEF2-95A4-305E-B9E933212DD3}"/>
              </a:ext>
            </a:extLst>
          </p:cNvPr>
          <p:cNvSpPr txBox="1">
            <a:spLocks/>
          </p:cNvSpPr>
          <p:nvPr/>
        </p:nvSpPr>
        <p:spPr>
          <a:xfrm>
            <a:off x="1426528" y="352642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Losses For Munich</a:t>
            </a:r>
          </a:p>
        </p:txBody>
      </p:sp>
    </p:spTree>
    <p:extLst>
      <p:ext uri="{BB962C8B-B14F-4D97-AF65-F5344CB8AC3E}">
        <p14:creationId xmlns:p14="http://schemas.microsoft.com/office/powerpoint/2010/main" val="138537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A7669305-7EEB-A747-F18C-A386C946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2" t="2379" r="1528" b="2972"/>
          <a:stretch>
            <a:fillRect/>
          </a:stretch>
        </p:blipFill>
        <p:spPr>
          <a:xfrm>
            <a:off x="6315959" y="3280610"/>
            <a:ext cx="5014969" cy="2618873"/>
          </a:xfrm>
          <a:prstGeom prst="rect">
            <a:avLst/>
          </a:prstGeom>
        </p:spPr>
      </p:pic>
      <p:pic>
        <p:nvPicPr>
          <p:cNvPr id="21" name="Picture Placeholder 1">
            <a:extLst>
              <a:ext uri="{FF2B5EF4-FFF2-40B4-BE49-F238E27FC236}">
                <a16:creationId xmlns:a16="http://schemas.microsoft.com/office/drawing/2014/main" id="{EC32E300-3203-55B2-9631-F541CE49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11" r="11111"/>
          <a:stretch/>
        </p:blipFill>
        <p:spPr>
          <a:xfrm>
            <a:off x="1237116" y="589137"/>
            <a:ext cx="4130269" cy="5310346"/>
          </a:xfrm>
          <a:prstGeom prst="roundRect">
            <a:avLst>
              <a:gd name="adj" fmla="val 5039"/>
            </a:avLst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8133851-5EFC-624F-1746-2CD5F114F8DA}"/>
              </a:ext>
            </a:extLst>
          </p:cNvPr>
          <p:cNvGrpSpPr/>
          <p:nvPr/>
        </p:nvGrpSpPr>
        <p:grpSpPr>
          <a:xfrm>
            <a:off x="6315959" y="756138"/>
            <a:ext cx="5014969" cy="2440800"/>
            <a:chOff x="6341162" y="656489"/>
            <a:chExt cx="5014969" cy="1053297"/>
          </a:xfrm>
        </p:grpSpPr>
        <p:pic>
          <p:nvPicPr>
            <p:cNvPr id="23" name="Picture 22" descr="A blue and white gradient&#10;&#10;AI-generated content may be incorrect.">
              <a:extLst>
                <a:ext uri="{FF2B5EF4-FFF2-40B4-BE49-F238E27FC236}">
                  <a16:creationId xmlns:a16="http://schemas.microsoft.com/office/drawing/2014/main" id="{27DD3D6C-B489-DC91-667D-E8E23647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356" t="9744" r="7842" b="6833"/>
            <a:stretch>
              <a:fillRect/>
            </a:stretch>
          </p:blipFill>
          <p:spPr>
            <a:xfrm>
              <a:off x="6341162" y="656489"/>
              <a:ext cx="5014969" cy="1053297"/>
            </a:xfrm>
            <a:prstGeom prst="roundRect">
              <a:avLst>
                <a:gd name="adj" fmla="val 21416"/>
              </a:avLst>
            </a:prstGeom>
            <a:effectLst>
              <a:glow>
                <a:schemeClr val="bg1">
                  <a:alpha val="4000"/>
                </a:schemeClr>
              </a:glow>
              <a:outerShdw blurRad="50800" dist="12700" dir="11040000" algn="ctr" rotWithShape="0">
                <a:schemeClr val="bg2">
                  <a:alpha val="32000"/>
                </a:scheme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340A74-EA56-9FAF-67E6-57314D7485F4}"/>
                </a:ext>
              </a:extLst>
            </p:cNvPr>
            <p:cNvSpPr txBox="1"/>
            <p:nvPr/>
          </p:nvSpPr>
          <p:spPr>
            <a:xfrm>
              <a:off x="6473773" y="883139"/>
              <a:ext cx="4734092" cy="532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EG"/>
              </a:defPPr>
              <a:lvl1pPr algn="ctr">
                <a:lnSpc>
                  <a:spcPct val="100000"/>
                </a:lnSpc>
                <a:spcBef>
                  <a:spcPct val="0"/>
                </a:spcBef>
                <a:buNone/>
                <a:defRPr sz="4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Best Parking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81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29543BAE-53E1-5998-E80C-8B1798B127C7}"/>
              </a:ext>
            </a:extLst>
          </p:cNvPr>
          <p:cNvSpPr txBox="1">
            <a:spLocks/>
          </p:cNvSpPr>
          <p:nvPr/>
        </p:nvSpPr>
        <p:spPr>
          <a:xfrm>
            <a:off x="1426528" y="352642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App Overview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135D5-20B9-21A1-7D2A-734ED3C2DE3C}"/>
              </a:ext>
            </a:extLst>
          </p:cNvPr>
          <p:cNvGrpSpPr/>
          <p:nvPr/>
        </p:nvGrpSpPr>
        <p:grpSpPr>
          <a:xfrm>
            <a:off x="585854" y="1487496"/>
            <a:ext cx="11020292" cy="4582800"/>
            <a:chOff x="692878" y="1487496"/>
            <a:chExt cx="11020292" cy="4582800"/>
          </a:xfrm>
        </p:grpSpPr>
        <p:pic>
          <p:nvPicPr>
            <p:cNvPr id="15" name="Picture 14" descr="A screenshot of a login form&#10;&#10;AI-generated content may be incorrect.">
              <a:extLst>
                <a:ext uri="{FF2B5EF4-FFF2-40B4-BE49-F238E27FC236}">
                  <a16:creationId xmlns:a16="http://schemas.microsoft.com/office/drawing/2014/main" id="{9FACE6EF-65F8-C321-5CCF-095EE5E8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78" y="1489695"/>
              <a:ext cx="2115612" cy="4578403"/>
            </a:xfrm>
            <a:prstGeom prst="roundRect">
              <a:avLst>
                <a:gd name="adj" fmla="val 8402"/>
              </a:avLst>
            </a:prstGeom>
          </p:spPr>
        </p:pic>
        <p:pic>
          <p:nvPicPr>
            <p:cNvPr id="17" name="Picture 16" descr="Screens screenshot of a phone&#10;&#10;AI-generated content may be incorrect.">
              <a:extLst>
                <a:ext uri="{FF2B5EF4-FFF2-40B4-BE49-F238E27FC236}">
                  <a16:creationId xmlns:a16="http://schemas.microsoft.com/office/drawing/2014/main" id="{B5E1E8C0-4A06-405F-934B-F07C3BADA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5525" y="1487496"/>
              <a:ext cx="2117645" cy="4582800"/>
            </a:xfrm>
            <a:prstGeom prst="roundRect">
              <a:avLst>
                <a:gd name="adj" fmla="val 8402"/>
              </a:avLst>
            </a:prstGeom>
          </p:spPr>
        </p:pic>
        <p:pic>
          <p:nvPicPr>
            <p:cNvPr id="19" name="Picture 18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6C9AC430-9FE0-4C48-EABC-38B86EE9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298" y="1487496"/>
              <a:ext cx="2117645" cy="4582800"/>
            </a:xfrm>
            <a:prstGeom prst="roundRect">
              <a:avLst>
                <a:gd name="adj" fmla="val 8402"/>
              </a:avLst>
            </a:prstGeom>
          </p:spPr>
        </p:pic>
        <p:pic>
          <p:nvPicPr>
            <p:cNvPr id="21" name="Picture 20" descr="A map with a location pin&#10;&#10;AI-generated content may be incorrect.">
              <a:extLst>
                <a:ext uri="{FF2B5EF4-FFF2-40B4-BE49-F238E27FC236}">
                  <a16:creationId xmlns:a16="http://schemas.microsoft.com/office/drawing/2014/main" id="{CFCCC970-8D53-7155-447A-A23FA0F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9072" y="1487496"/>
              <a:ext cx="2117644" cy="4582800"/>
            </a:xfrm>
            <a:prstGeom prst="roundRect">
              <a:avLst>
                <a:gd name="adj" fmla="val 840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44167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EED186C8-E130-975E-F941-B7E3450F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19" y="1257300"/>
            <a:ext cx="8098161" cy="47768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D2A4D4-F4A0-BECB-83B5-896FBC87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718" y="3928165"/>
            <a:ext cx="304799" cy="3047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97AEF60-0DB3-98C6-246F-3822E9AD8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9400" y="2150534"/>
            <a:ext cx="304799" cy="3047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6FD1BB-C984-982A-5ECC-9FFCCA227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7719" y="5219700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C7A4FFA-5BAE-306F-BCAC-DEBD89E57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8038" y="4849585"/>
            <a:ext cx="457200" cy="45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69F0AD-28A0-BE98-EA64-9FC720A5B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2700" y="2353365"/>
            <a:ext cx="322102" cy="32210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89D8770-89BC-DA10-AA0C-1B96FADC6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23500" y="3910862"/>
            <a:ext cx="322102" cy="32210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E5FEC58-F64B-8104-1A76-18276BC16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80919"/>
          <a:stretch>
            <a:fillRect/>
          </a:stretch>
        </p:blipFill>
        <p:spPr>
          <a:xfrm>
            <a:off x="6467475" y="1647318"/>
            <a:ext cx="323849" cy="33388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A9001EC-6982-9C51-FC52-F9DDCEB0F1AE}"/>
              </a:ext>
            </a:extLst>
          </p:cNvPr>
          <p:cNvSpPr txBox="1">
            <a:spLocks/>
          </p:cNvSpPr>
          <p:nvPr/>
        </p:nvSpPr>
        <p:spPr>
          <a:xfrm>
            <a:off x="1426535" y="177069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303494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140C-4904-4F8F-0D68-D41AA1D8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6776C553-7502-93E2-3ED7-ADA57448DEE8}"/>
              </a:ext>
            </a:extLst>
          </p:cNvPr>
          <p:cNvSpPr txBox="1">
            <a:spLocks/>
          </p:cNvSpPr>
          <p:nvPr/>
        </p:nvSpPr>
        <p:spPr>
          <a:xfrm>
            <a:off x="1426535" y="177069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The Future For </a:t>
            </a:r>
            <a:r>
              <a:rPr lang="en-US" sz="4600" dirty="0" err="1"/>
              <a:t>Parkest</a:t>
            </a:r>
            <a:endParaRPr lang="en-US" sz="4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290B46-AA05-F457-FF9B-4F3CB8BE235A}"/>
              </a:ext>
            </a:extLst>
          </p:cNvPr>
          <p:cNvGrpSpPr/>
          <p:nvPr/>
        </p:nvGrpSpPr>
        <p:grpSpPr>
          <a:xfrm>
            <a:off x="1910775" y="1477984"/>
            <a:ext cx="8370451" cy="4618015"/>
            <a:chOff x="1591317" y="1477984"/>
            <a:chExt cx="8370451" cy="461801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440689-E95E-970D-83F5-9B7B0835F563}"/>
                </a:ext>
              </a:extLst>
            </p:cNvPr>
            <p:cNvGrpSpPr/>
            <p:nvPr/>
          </p:nvGrpSpPr>
          <p:grpSpPr>
            <a:xfrm>
              <a:off x="1591317" y="1477984"/>
              <a:ext cx="3619347" cy="2197201"/>
              <a:chOff x="1591317" y="1477984"/>
              <a:chExt cx="3619347" cy="2197201"/>
            </a:xfrm>
          </p:grpSpPr>
          <p:pic>
            <p:nvPicPr>
              <p:cNvPr id="13" name="Picture 12" descr="A blue and white gradient&#10;&#10;AI-generated content may be incorrect.">
                <a:extLst>
                  <a:ext uri="{FF2B5EF4-FFF2-40B4-BE49-F238E27FC236}">
                    <a16:creationId xmlns:a16="http://schemas.microsoft.com/office/drawing/2014/main" id="{3211CC6A-5509-80B1-7BF8-E3318ADDA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356" t="9744" r="7842" b="6833"/>
              <a:stretch>
                <a:fillRect/>
              </a:stretch>
            </p:blipFill>
            <p:spPr>
              <a:xfrm>
                <a:off x="1591317" y="1477984"/>
                <a:ext cx="3619347" cy="2197201"/>
              </a:xfrm>
              <a:prstGeom prst="roundRect">
                <a:avLst>
                  <a:gd name="adj" fmla="val 21416"/>
                </a:avLst>
              </a:prstGeom>
              <a:effectLst>
                <a:glow>
                  <a:schemeClr val="bg1">
                    <a:alpha val="4000"/>
                  </a:schemeClr>
                </a:glow>
                <a:outerShdw blurRad="50800" dist="12700" dir="11040000" algn="ctr" rotWithShape="0">
                  <a:schemeClr val="bg2">
                    <a:alpha val="32000"/>
                  </a:schemeClr>
                </a:outerShdw>
              </a:effec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D8A484-1002-02BB-951C-64A96BFB1DBB}"/>
                  </a:ext>
                </a:extLst>
              </p:cNvPr>
              <p:cNvSpPr txBox="1"/>
              <p:nvPr/>
            </p:nvSpPr>
            <p:spPr>
              <a:xfrm>
                <a:off x="1806403" y="1959364"/>
                <a:ext cx="3189174" cy="12344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EG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None/>
                  <a:defRPr sz="4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Gamification: Save Time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D4E7AE-08BE-2115-9094-AA6D3CCA4BA2}"/>
                </a:ext>
              </a:extLst>
            </p:cNvPr>
            <p:cNvGrpSpPr/>
            <p:nvPr/>
          </p:nvGrpSpPr>
          <p:grpSpPr>
            <a:xfrm>
              <a:off x="6342421" y="1477984"/>
              <a:ext cx="3619347" cy="2197201"/>
              <a:chOff x="6957892" y="1477984"/>
              <a:chExt cx="3619347" cy="2197201"/>
            </a:xfrm>
          </p:grpSpPr>
          <p:pic>
            <p:nvPicPr>
              <p:cNvPr id="15" name="Picture 14" descr="A blue and white gradient&#10;&#10;AI-generated content may be incorrect.">
                <a:extLst>
                  <a:ext uri="{FF2B5EF4-FFF2-40B4-BE49-F238E27FC236}">
                    <a16:creationId xmlns:a16="http://schemas.microsoft.com/office/drawing/2014/main" id="{3F2D33D3-D3C0-BFA9-6EFD-8B6D1EDFD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356" t="9744" r="7842" b="6833"/>
              <a:stretch>
                <a:fillRect/>
              </a:stretch>
            </p:blipFill>
            <p:spPr>
              <a:xfrm>
                <a:off x="6957892" y="1477984"/>
                <a:ext cx="3619347" cy="2197201"/>
              </a:xfrm>
              <a:prstGeom prst="roundRect">
                <a:avLst>
                  <a:gd name="adj" fmla="val 21416"/>
                </a:avLst>
              </a:prstGeom>
              <a:effectLst>
                <a:glow>
                  <a:schemeClr val="bg1">
                    <a:alpha val="4000"/>
                  </a:schemeClr>
                </a:glow>
                <a:outerShdw blurRad="50800" dist="12700" dir="11040000" algn="ctr" rotWithShape="0">
                  <a:schemeClr val="bg2">
                    <a:alpha val="32000"/>
                  </a:scheme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ED0EB9-D5E5-4A0A-B33C-39AE2CEFE05B}"/>
                  </a:ext>
                </a:extLst>
              </p:cNvPr>
              <p:cNvSpPr txBox="1"/>
              <p:nvPr/>
            </p:nvSpPr>
            <p:spPr>
              <a:xfrm>
                <a:off x="7172978" y="1959364"/>
                <a:ext cx="3189174" cy="12344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EG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None/>
                  <a:defRPr sz="4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Dynamic </a:t>
                </a:r>
              </a:p>
              <a:p>
                <a:r>
                  <a:rPr lang="en-US" sz="2800" dirty="0"/>
                  <a:t>Pricing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BCF5245-76FD-EDF6-156F-83FD30255410}"/>
                </a:ext>
              </a:extLst>
            </p:cNvPr>
            <p:cNvGrpSpPr/>
            <p:nvPr/>
          </p:nvGrpSpPr>
          <p:grpSpPr>
            <a:xfrm>
              <a:off x="1591317" y="3898798"/>
              <a:ext cx="3619347" cy="2197201"/>
              <a:chOff x="1591317" y="3898798"/>
              <a:chExt cx="3619347" cy="2197201"/>
            </a:xfrm>
          </p:grpSpPr>
          <p:pic>
            <p:nvPicPr>
              <p:cNvPr id="16" name="Picture 15" descr="A blue and white gradient&#10;&#10;AI-generated content may be incorrect.">
                <a:extLst>
                  <a:ext uri="{FF2B5EF4-FFF2-40B4-BE49-F238E27FC236}">
                    <a16:creationId xmlns:a16="http://schemas.microsoft.com/office/drawing/2014/main" id="{D1C2E47B-044D-C12B-E915-90282F30E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356" t="9744" r="7842" b="6833"/>
              <a:stretch>
                <a:fillRect/>
              </a:stretch>
            </p:blipFill>
            <p:spPr>
              <a:xfrm>
                <a:off x="1591317" y="3898798"/>
                <a:ext cx="3619347" cy="2197201"/>
              </a:xfrm>
              <a:prstGeom prst="roundRect">
                <a:avLst>
                  <a:gd name="adj" fmla="val 21416"/>
                </a:avLst>
              </a:prstGeom>
              <a:effectLst>
                <a:glow>
                  <a:schemeClr val="bg1">
                    <a:alpha val="4000"/>
                  </a:schemeClr>
                </a:glow>
                <a:outerShdw blurRad="50800" dist="12700" dir="11040000" algn="ctr" rotWithShape="0">
                  <a:schemeClr val="bg2">
                    <a:alpha val="32000"/>
                  </a:schemeClr>
                </a:outerShd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CE0736-6665-005E-7B52-AEE744FFF864}"/>
                  </a:ext>
                </a:extLst>
              </p:cNvPr>
              <p:cNvSpPr txBox="1"/>
              <p:nvPr/>
            </p:nvSpPr>
            <p:spPr>
              <a:xfrm>
                <a:off x="1806403" y="4380178"/>
                <a:ext cx="3189174" cy="12344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EG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None/>
                  <a:defRPr sz="4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Benefits </a:t>
                </a:r>
              </a:p>
              <a:p>
                <a:r>
                  <a:rPr lang="en-US" sz="2800" dirty="0"/>
                  <a:t>System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7C7010-1811-CB48-4D00-D460731A0A25}"/>
                </a:ext>
              </a:extLst>
            </p:cNvPr>
            <p:cNvGrpSpPr/>
            <p:nvPr/>
          </p:nvGrpSpPr>
          <p:grpSpPr>
            <a:xfrm>
              <a:off x="6342421" y="3898798"/>
              <a:ext cx="3619347" cy="2197201"/>
              <a:chOff x="6957892" y="3898798"/>
              <a:chExt cx="3619347" cy="2197201"/>
            </a:xfrm>
          </p:grpSpPr>
          <p:pic>
            <p:nvPicPr>
              <p:cNvPr id="17" name="Picture 16" descr="A blue and white gradient&#10;&#10;AI-generated content may be incorrect.">
                <a:extLst>
                  <a:ext uri="{FF2B5EF4-FFF2-40B4-BE49-F238E27FC236}">
                    <a16:creationId xmlns:a16="http://schemas.microsoft.com/office/drawing/2014/main" id="{58811EE5-1CFD-AF11-CC66-9D65316BC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356" t="9744" r="7842" b="6833"/>
              <a:stretch>
                <a:fillRect/>
              </a:stretch>
            </p:blipFill>
            <p:spPr>
              <a:xfrm>
                <a:off x="6957892" y="3898798"/>
                <a:ext cx="3619347" cy="2197201"/>
              </a:xfrm>
              <a:prstGeom prst="roundRect">
                <a:avLst>
                  <a:gd name="adj" fmla="val 21416"/>
                </a:avLst>
              </a:prstGeom>
              <a:effectLst>
                <a:glow>
                  <a:schemeClr val="bg1">
                    <a:alpha val="4000"/>
                  </a:schemeClr>
                </a:glow>
                <a:outerShdw blurRad="50800" dist="12700" dir="11040000" algn="ctr" rotWithShape="0">
                  <a:schemeClr val="bg2">
                    <a:alpha val="32000"/>
                  </a:schemeClr>
                </a:outerShdw>
              </a:effec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0FBCEC-7DB2-13AC-E6EC-78FB1570949D}"/>
                  </a:ext>
                </a:extLst>
              </p:cNvPr>
              <p:cNvSpPr txBox="1"/>
              <p:nvPr/>
            </p:nvSpPr>
            <p:spPr>
              <a:xfrm>
                <a:off x="7172978" y="4268371"/>
                <a:ext cx="3189174" cy="14580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EG"/>
                </a:defPPr>
                <a:lvl1pPr algn="ctr">
                  <a:lnSpc>
                    <a:spcPct val="100000"/>
                  </a:lnSpc>
                  <a:spcBef>
                    <a:spcPct val="0"/>
                  </a:spcBef>
                  <a:buNone/>
                  <a:defRPr sz="4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Optimize </a:t>
                </a:r>
              </a:p>
              <a:p>
                <a:r>
                  <a:rPr lang="en-US" sz="2800" dirty="0"/>
                  <a:t>Prediction </a:t>
                </a:r>
              </a:p>
              <a:p>
                <a:r>
                  <a:rPr lang="en-US" sz="2800" dirty="0"/>
                  <a:t>Pipeline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25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ECAC4B-E4D8-0770-E8A2-288613DF53C8}"/>
              </a:ext>
            </a:extLst>
          </p:cNvPr>
          <p:cNvGrpSpPr/>
          <p:nvPr/>
        </p:nvGrpSpPr>
        <p:grpSpPr>
          <a:xfrm>
            <a:off x="5042556" y="1322442"/>
            <a:ext cx="2106884" cy="2106557"/>
            <a:chOff x="4377710" y="1100913"/>
            <a:chExt cx="2997451" cy="2996986"/>
          </a:xfrm>
        </p:grpSpPr>
        <p:pic>
          <p:nvPicPr>
            <p:cNvPr id="4" name="Picture 3" descr="A blue and white gradient&#10;&#10;AI-generated content may be incorrect.">
              <a:extLst>
                <a:ext uri="{FF2B5EF4-FFF2-40B4-BE49-F238E27FC236}">
                  <a16:creationId xmlns:a16="http://schemas.microsoft.com/office/drawing/2014/main" id="{D60528F2-2949-B810-B765-EE99C449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356" t="9744" r="7842" b="6833"/>
            <a:stretch>
              <a:fillRect/>
            </a:stretch>
          </p:blipFill>
          <p:spPr>
            <a:xfrm>
              <a:off x="4377710" y="1100913"/>
              <a:ext cx="2997451" cy="2996986"/>
            </a:xfrm>
            <a:prstGeom prst="roundRect">
              <a:avLst>
                <a:gd name="adj" fmla="val 21416"/>
              </a:avLst>
            </a:prstGeom>
            <a:effectLst>
              <a:glow>
                <a:schemeClr val="bg1">
                  <a:alpha val="4000"/>
                </a:schemeClr>
              </a:glow>
              <a:outerShdw blurRad="50800" dist="12700" dir="11040000" algn="ctr" rotWithShape="0">
                <a:schemeClr val="bg2">
                  <a:alpha val="32000"/>
                </a:schemeClr>
              </a:outerShdw>
            </a:effectLst>
          </p:spPr>
        </p:pic>
        <p:pic>
          <p:nvPicPr>
            <p:cNvPr id="5" name="Picture 4" descr="A qr code on a white background&#10;&#10;AI-generated content may be incorrect.">
              <a:extLst>
                <a:ext uri="{FF2B5EF4-FFF2-40B4-BE49-F238E27FC236}">
                  <a16:creationId xmlns:a16="http://schemas.microsoft.com/office/drawing/2014/main" id="{C2874AAE-98AC-0477-EA17-DF8998FD6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713" y="1368684"/>
              <a:ext cx="2461445" cy="2461445"/>
            </a:xfrm>
            <a:prstGeom prst="roundRect">
              <a:avLst>
                <a:gd name="adj" fmla="val 13158"/>
              </a:avLst>
            </a:prstGeom>
          </p:spPr>
        </p:pic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17CBC492-586D-B94F-E9E6-DCEAAC09B994}"/>
              </a:ext>
            </a:extLst>
          </p:cNvPr>
          <p:cNvSpPr txBox="1">
            <a:spLocks/>
          </p:cNvSpPr>
          <p:nvPr/>
        </p:nvSpPr>
        <p:spPr>
          <a:xfrm>
            <a:off x="1426535" y="177069"/>
            <a:ext cx="9338927" cy="1300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Check Out </a:t>
            </a:r>
            <a:r>
              <a:rPr lang="en-US" sz="4600" dirty="0" err="1"/>
              <a:t>Parkest</a:t>
            </a:r>
            <a:r>
              <a:rPr lang="en-US" sz="4600" dirty="0"/>
              <a:t>!</a:t>
            </a:r>
          </a:p>
        </p:txBody>
      </p:sp>
      <p:pic>
        <p:nvPicPr>
          <p:cNvPr id="8" name="Picture 2" descr="Profile photo of Men Seng Qiu">
            <a:extLst>
              <a:ext uri="{FF2B5EF4-FFF2-40B4-BE49-F238E27FC236}">
                <a16:creationId xmlns:a16="http://schemas.microsoft.com/office/drawing/2014/main" id="{A59AA332-6137-14F9-9280-34E1951C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86" y="3428999"/>
            <a:ext cx="1899098" cy="1899098"/>
          </a:xfrm>
          <a:prstGeom prst="ellipse">
            <a:avLst/>
          </a:prstGeom>
          <a:noFill/>
          <a:effectLst>
            <a:outerShdw blurRad="50800" dist="50800" dir="2640000" sx="97797" sy="97797" algn="ctr" rotWithShape="0">
              <a:schemeClr val="bg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of Mauritz Orlinski">
            <a:extLst>
              <a:ext uri="{FF2B5EF4-FFF2-40B4-BE49-F238E27FC236}">
                <a16:creationId xmlns:a16="http://schemas.microsoft.com/office/drawing/2014/main" id="{58B1A670-E6F6-E5F5-CF28-6D336F7F2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11598" r="19562" b="40881"/>
          <a:stretch>
            <a:fillRect/>
          </a:stretch>
        </p:blipFill>
        <p:spPr bwMode="auto">
          <a:xfrm>
            <a:off x="3769320" y="3428999"/>
            <a:ext cx="1877323" cy="1899098"/>
          </a:xfrm>
          <a:prstGeom prst="ellipse">
            <a:avLst/>
          </a:prstGeom>
          <a:noFill/>
          <a:effectLst>
            <a:outerShdw blurRad="50800" dist="50800" dir="2640000" sx="97797" sy="97797" algn="ctr" rotWithShape="0">
              <a:schemeClr val="bg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rofile photo of Matteo Feliziani">
            <a:extLst>
              <a:ext uri="{FF2B5EF4-FFF2-40B4-BE49-F238E27FC236}">
                <a16:creationId xmlns:a16="http://schemas.microsoft.com/office/drawing/2014/main" id="{D6829DF4-C315-2560-0BDF-DF162CC6F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6410" r="27940" b="21875"/>
          <a:stretch>
            <a:fillRect/>
          </a:stretch>
        </p:blipFill>
        <p:spPr bwMode="auto">
          <a:xfrm>
            <a:off x="6514215" y="3429000"/>
            <a:ext cx="1899097" cy="1899097"/>
          </a:xfrm>
          <a:prstGeom prst="ellipse">
            <a:avLst/>
          </a:prstGeom>
          <a:noFill/>
          <a:effectLst>
            <a:outerShdw blurRad="50800" dist="50800" dir="2640000" sx="97797" sy="97797" algn="ctr" rotWithShape="0">
              <a:schemeClr val="bg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rofile image">
            <a:extLst>
              <a:ext uri="{FF2B5EF4-FFF2-40B4-BE49-F238E27FC236}">
                <a16:creationId xmlns:a16="http://schemas.microsoft.com/office/drawing/2014/main" id="{AF757520-3D3C-F436-61A8-FD22A0AB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16" y="3428999"/>
            <a:ext cx="1899098" cy="1899098"/>
          </a:xfrm>
          <a:prstGeom prst="ellipse">
            <a:avLst/>
          </a:prstGeom>
          <a:noFill/>
          <a:effectLst>
            <a:outerShdw blurRad="50800" dist="50800" dir="2640000" sx="97797" sy="97797" algn="ctr" rotWithShape="0">
              <a:schemeClr val="bg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7CF36-0B0D-EBD2-776D-E64A726DF65A}"/>
              </a:ext>
            </a:extLst>
          </p:cNvPr>
          <p:cNvSpPr txBox="1"/>
          <p:nvPr/>
        </p:nvSpPr>
        <p:spPr>
          <a:xfrm>
            <a:off x="1021386" y="5524604"/>
            <a:ext cx="1899098" cy="61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Men Seng Qiu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9BAD2-5093-E092-1B23-97FE6C91E5EA}"/>
              </a:ext>
            </a:extLst>
          </p:cNvPr>
          <p:cNvSpPr txBox="1"/>
          <p:nvPr/>
        </p:nvSpPr>
        <p:spPr>
          <a:xfrm>
            <a:off x="3524829" y="5524604"/>
            <a:ext cx="2366305" cy="61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Mauritz Orlinski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73A00-DB9A-C4D2-F12D-4B7C550240DA}"/>
              </a:ext>
            </a:extLst>
          </p:cNvPr>
          <p:cNvSpPr txBox="1"/>
          <p:nvPr/>
        </p:nvSpPr>
        <p:spPr>
          <a:xfrm>
            <a:off x="6280610" y="5524604"/>
            <a:ext cx="2366305" cy="61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Matteo </a:t>
            </a:r>
            <a:r>
              <a:rPr lang="en-US" dirty="0" err="1"/>
              <a:t>Feliziani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4EA58-F0AB-43F6-57B2-92DA1BB6007D}"/>
              </a:ext>
            </a:extLst>
          </p:cNvPr>
          <p:cNvSpPr txBox="1"/>
          <p:nvPr/>
        </p:nvSpPr>
        <p:spPr>
          <a:xfrm>
            <a:off x="9037912" y="5524604"/>
            <a:ext cx="2366305" cy="617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EG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Ahmed Ramadan</a:t>
            </a:r>
          </a:p>
        </p:txBody>
      </p:sp>
    </p:spTree>
    <p:extLst>
      <p:ext uri="{BB962C8B-B14F-4D97-AF65-F5344CB8AC3E}">
        <p14:creationId xmlns:p14="http://schemas.microsoft.com/office/powerpoint/2010/main" val="212508424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168</Words>
  <Application>Microsoft Macintosh PowerPoint</Application>
  <PresentationFormat>Widescreen</PresentationFormat>
  <Paragraphs>39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Bierstadt</vt:lpstr>
      <vt:lpstr>GestaltVTI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Ramadan</dc:creator>
  <cp:lastModifiedBy>Ahmed Ramadan</cp:lastModifiedBy>
  <cp:revision>33</cp:revision>
  <dcterms:created xsi:type="dcterms:W3CDTF">2025-11-22T19:56:05Z</dcterms:created>
  <dcterms:modified xsi:type="dcterms:W3CDTF">2025-11-23T08:57:49Z</dcterms:modified>
</cp:coreProperties>
</file>